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embeddedFontLst>
    <p:embeddedFont>
      <p:font typeface="Average" panose="020B0604020202020204" charset="0"/>
      <p:regular r:id="rId20"/>
    </p:embeddedFont>
    <p:embeddedFont>
      <p:font typeface="Calibri" panose="020F0502020204030204" pitchFamily="34" charset="0"/>
      <p:regular r:id="rId21"/>
      <p:bold r:id="rId22"/>
      <p:italic r:id="rId23"/>
      <p:boldItalic r:id="rId24"/>
    </p:embeddedFont>
    <p:embeddedFont>
      <p:font typeface="Corbel" panose="020B0503020204020204" pitchFamily="34" charset="0"/>
      <p:regular r:id="rId25"/>
      <p:bold r:id="rId26"/>
      <p:italic r:id="rId27"/>
      <p:boldItalic r:id="rId28"/>
    </p:embeddedFont>
    <p:embeddedFont>
      <p:font typeface="Oswald" panose="020B0604020202020204" charset="0"/>
      <p:regular r:id="rId29"/>
      <p:bold r:id="rId30"/>
    </p:embeddedFont>
    <p:embeddedFont>
      <p:font typeface="Roboto" panose="02000000000000000000" pitchFamily="2"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D919687-1A5A-4F4B-8C0E-E76584AE5310}">
  <a:tblStyle styleId="{FD919687-1A5A-4F4B-8C0E-E76584AE5310}" styleName="Table_0">
    <a:wholeTbl>
      <a:tcTxStyle b="off" i="off">
        <a:font>
          <a:latin typeface="Calibri Light"/>
          <a:ea typeface="Calibri Light"/>
          <a:cs typeface="Calibri Light"/>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25400" cap="flat" cmpd="sng">
              <a:solidFill>
                <a:schemeClr val="dk1"/>
              </a:solidFill>
              <a:prstDash val="solid"/>
              <a:round/>
              <a:headEnd type="none" w="sm" len="sm"/>
              <a:tailEnd type="none" w="sm" len="sm"/>
            </a:ln>
          </a:top>
          <a:bottom>
            <a:ln w="25400" cap="flat" cmpd="sng">
              <a:solidFill>
                <a:schemeClr val="dk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E6E6E6"/>
          </a:solidFill>
        </a:fill>
      </a:tcStyle>
    </a:band1H>
    <a:band2H>
      <a:tcTxStyle/>
      <a:tcStyle>
        <a:tcBdr/>
      </a:tcStyle>
    </a:band2H>
    <a:band1V>
      <a:tcTxStyle/>
      <a:tcStyle>
        <a:tcBdr/>
        <a:fill>
          <a:solidFill>
            <a:srgbClr val="E6E6E6"/>
          </a:solidFill>
        </a:fill>
      </a:tcStyle>
    </a:band1V>
    <a:band2V>
      <a:tcTxStyle/>
      <a:tcStyle>
        <a:tcBdr/>
      </a:tcStyle>
    </a:band2V>
    <a:lastCol>
      <a:tcTxStyle b="on" i="off">
        <a:font>
          <a:latin typeface="Calibri Light"/>
          <a:ea typeface="Calibri Light"/>
          <a:cs typeface="Calibri Light"/>
        </a:font>
        <a:schemeClr val="lt1"/>
      </a:tcTxStyle>
      <a:tcStyle>
        <a:tcBdr/>
        <a:fill>
          <a:solidFill>
            <a:schemeClr val="accent1"/>
          </a:solidFill>
        </a:fill>
      </a:tcStyle>
    </a:lastCol>
    <a:firstCol>
      <a:tcTxStyle b="on" i="off">
        <a:font>
          <a:latin typeface="Calibri Light"/>
          <a:ea typeface="Calibri Light"/>
          <a:cs typeface="Calibri Light"/>
        </a:font>
        <a:schemeClr val="lt1"/>
      </a:tcTxStyle>
      <a:tcStyle>
        <a:tcBdr/>
        <a:fill>
          <a:solidFill>
            <a:schemeClr val="accent1"/>
          </a:solidFill>
        </a:fill>
      </a:tcStyle>
    </a:firstCol>
    <a:lastRow>
      <a:tcTxStyle b="on" i="off"/>
      <a:tcStyle>
        <a:tcBdr>
          <a:top>
            <a:ln w="50800" cap="flat" cmpd="sng">
              <a:solidFill>
                <a:schemeClr val="dk1"/>
              </a:solidFill>
              <a:prstDash val="solid"/>
              <a:round/>
              <a:headEnd type="none" w="sm" len="sm"/>
              <a:tailEnd type="none" w="sm" len="sm"/>
            </a:ln>
          </a:top>
        </a:tcBdr>
        <a:fill>
          <a:solidFill>
            <a:schemeClr val="lt1"/>
          </a:solidFill>
        </a:fill>
      </a:tcStyle>
    </a:lastRow>
    <a:seCell>
      <a:tcTxStyle b="on" i="off">
        <a:font>
          <a:latin typeface="Calibri Light"/>
          <a:ea typeface="Calibri Light"/>
          <a:cs typeface="Calibri Light"/>
        </a:font>
        <a:schemeClr val="dk1"/>
      </a:tcTxStyle>
      <a:tcStyle>
        <a:tcBdr/>
      </a:tcStyle>
    </a:seCell>
    <a:swCell>
      <a:tcTxStyle b="on" i="off">
        <a:font>
          <a:latin typeface="Calibri Light"/>
          <a:ea typeface="Calibri Light"/>
          <a:cs typeface="Calibri Light"/>
        </a:font>
        <a:schemeClr val="dk1"/>
      </a:tcTxStyle>
      <a:tcStyle>
        <a:tcBdr/>
      </a:tcStyle>
    </a:swCell>
    <a:firstRow>
      <a:tcTxStyle b="on" i="off">
        <a:font>
          <a:latin typeface="Calibri Light"/>
          <a:ea typeface="Calibri Light"/>
          <a:cs typeface="Calibri Light"/>
        </a:font>
        <a:schemeClr val="lt1"/>
      </a:tcTxStyle>
      <a:tcStyle>
        <a:tcBdr>
          <a:bottom>
            <a:ln w="25400" cap="flat" cmpd="sng">
              <a:solidFill>
                <a:schemeClr val="dk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BBFF100C-95DF-4B14-A75C-C1A34BAB2477}"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428"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21" Type="http://schemas.openxmlformats.org/officeDocument/2006/relationships/font" Target="fonts/font2.fntdata"/><Relationship Id="rId34" Type="http://schemas.openxmlformats.org/officeDocument/2006/relationships/font" Target="fonts/font1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da0ae4fbc3_1_5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da0ae4fbc3_1_5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GB" sz="1100">
                <a:latin typeface="Average"/>
                <a:ea typeface="Average"/>
                <a:cs typeface="Average"/>
                <a:sym typeface="Average"/>
              </a:rPr>
              <a:t>My name is Mette Westander and I’m the Founding Director of Disabled Students UK. For those who can’t see me I am a young white person with my hair in a ponytail. </a:t>
            </a:r>
            <a:endParaRPr sz="1100">
              <a:latin typeface="Average"/>
              <a:ea typeface="Average"/>
              <a:cs typeface="Average"/>
              <a:sym typeface="Average"/>
            </a:endParaRPr>
          </a:p>
        </p:txBody>
      </p:sp>
      <p:sp>
        <p:nvSpPr>
          <p:cNvPr id="122" name="Google Shape;122;gda0ae4fbc3_1_54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b6e0ca2f45_0_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gb6e0ca2f45_0_1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1200"/>
              </a:spcAft>
              <a:buClr>
                <a:schemeClr val="lt1"/>
              </a:buClr>
              <a:buSzPts val="1100"/>
              <a:buFont typeface="Arial"/>
              <a:buNone/>
            </a:pPr>
            <a:r>
              <a:rPr lang="en-GB" sz="1100"/>
              <a:t>I have put the transcript and powerpoint for this presentation at Disabledstudents.co.uk/transcript.</a:t>
            </a:r>
            <a:endParaRPr sz="1100">
              <a:latin typeface="Average"/>
              <a:ea typeface="Average"/>
              <a:cs typeface="Average"/>
              <a:sym typeface="Average"/>
            </a:endParaRPr>
          </a:p>
        </p:txBody>
      </p:sp>
      <p:sp>
        <p:nvSpPr>
          <p:cNvPr id="131" name="Google Shape;131;gb6e0ca2f45_0_10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b6e0ca2f45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b6e0ca2f45_0_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GB" sz="1100"/>
              <a:t>DSUK is the biggest disabled student-led organisation in the UK with over 400 contributors from 60 different universities. Our goal is to increase accessibility in Higher Education and we work toward this through empowering disabled students, disseminating information and influencing decision makers toward positive change.</a:t>
            </a:r>
            <a:r>
              <a:rPr lang="en-GB" sz="1100">
                <a:latin typeface="Average"/>
                <a:ea typeface="Average"/>
                <a:cs typeface="Average"/>
                <a:sym typeface="Average"/>
              </a:rPr>
              <a:t> Today I will be introducing our university accessibility comparison project. I will speak for about 15 minutes and then there will be time for questions. </a:t>
            </a:r>
            <a:endParaRPr sz="1100">
              <a:latin typeface="Average"/>
              <a:ea typeface="Average"/>
              <a:cs typeface="Average"/>
              <a:sym typeface="Average"/>
            </a:endParaRPr>
          </a:p>
        </p:txBody>
      </p:sp>
      <p:sp>
        <p:nvSpPr>
          <p:cNvPr id="137" name="Google Shape;137;gb6e0ca2f45_0_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As disabled students, we know about inaccessibility at our universities. As individuals, we experience it daily ourselves and as we talk to other disabled students, we develop a wider view of the problem – we realize which parts of the university are accessible and which parts are not, we realize when a problem is systematic and when it’s a one off. Collectively we have a lot of knowledge about accessibility at our universities.</a:t>
            </a:r>
            <a:endParaRPr sz="1100">
              <a:latin typeface="Average"/>
              <a:ea typeface="Average"/>
              <a:cs typeface="Average"/>
              <a:sym typeface="Average"/>
            </a:endParaRPr>
          </a:p>
          <a:p>
            <a:pPr marL="0" lvl="0" indent="0" algn="l" rtl="0">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The problem is that because of the lack of investigation and transparency, disabled students are often the only ones with this knowledge.</a:t>
            </a:r>
            <a:endParaRPr sz="1100">
              <a:latin typeface="Average"/>
              <a:ea typeface="Average"/>
              <a:cs typeface="Average"/>
              <a:sym typeface="Average"/>
            </a:endParaRPr>
          </a:p>
          <a:p>
            <a:pPr marL="0" lvl="0" indent="0" algn="l" rtl="0">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Student Unions don’t have it,</a:t>
            </a:r>
            <a:endParaRPr sz="1100">
              <a:latin typeface="Average"/>
              <a:ea typeface="Average"/>
              <a:cs typeface="Average"/>
              <a:sym typeface="Average"/>
            </a:endParaRPr>
          </a:p>
          <a:p>
            <a:pPr marL="0" lvl="0" indent="0" algn="l" rtl="0">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Oversight bodies such as the Office for Students don’t have it</a:t>
            </a:r>
            <a:endParaRPr sz="1100">
              <a:latin typeface="Average"/>
              <a:ea typeface="Average"/>
              <a:cs typeface="Average"/>
              <a:sym typeface="Average"/>
            </a:endParaRPr>
          </a:p>
          <a:p>
            <a:pPr marL="0" lvl="0" indent="0" algn="l" rtl="0">
              <a:lnSpc>
                <a:spcPct val="115000"/>
              </a:lnSpc>
              <a:spcBef>
                <a:spcPts val="1200"/>
              </a:spcBef>
              <a:spcAft>
                <a:spcPts val="1200"/>
              </a:spcAft>
              <a:buClr>
                <a:schemeClr val="dk1"/>
              </a:buClr>
              <a:buSzPts val="1100"/>
              <a:buFont typeface="Arial"/>
              <a:buNone/>
            </a:pPr>
            <a:r>
              <a:rPr lang="en-GB" sz="1100">
                <a:latin typeface="Average"/>
                <a:ea typeface="Average"/>
                <a:cs typeface="Average"/>
                <a:sym typeface="Average"/>
              </a:rPr>
              <a:t>Even the Universities themselves often don’t have it</a:t>
            </a:r>
            <a:endParaRPr sz="1100">
              <a:latin typeface="Average"/>
              <a:ea typeface="Average"/>
              <a:cs typeface="Average"/>
              <a:sym typeface="Average"/>
            </a:endParaRPr>
          </a:p>
        </p:txBody>
      </p:sp>
      <p:sp>
        <p:nvSpPr>
          <p:cNvPr id="148" name="Google Shape;14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da0ae4fbc3_1_7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da0ae4fbc3_1_76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GB" sz="1100">
                <a:latin typeface="Arial"/>
                <a:ea typeface="Arial"/>
                <a:cs typeface="Arial"/>
                <a:sym typeface="Arial"/>
              </a:rPr>
              <a:t>In the last few years a number of reports </a:t>
            </a:r>
            <a:r>
              <a:rPr lang="en-GB" sz="1100">
                <a:latin typeface="Average"/>
                <a:ea typeface="Average"/>
                <a:cs typeface="Average"/>
                <a:sym typeface="Average"/>
              </a:rPr>
              <a:t>such as Arriving at Thriving by the Higher Education Commission, h</a:t>
            </a:r>
            <a:r>
              <a:rPr lang="en-GB" sz="1100">
                <a:latin typeface="Arial"/>
                <a:ea typeface="Arial"/>
                <a:cs typeface="Arial"/>
                <a:sym typeface="Arial"/>
              </a:rPr>
              <a:t>ave painted a grim picture of the situation for disabled students in Higher Education  . </a:t>
            </a:r>
            <a:r>
              <a:rPr lang="en-GB" sz="1100"/>
              <a:t>Disabled students often face inaccessible teaching, are insufficiently supported to request accessibility and face overwhelming administrative, financial and attitudinal barriers if they do. </a:t>
            </a:r>
            <a:r>
              <a:rPr lang="en-GB" sz="1100">
                <a:latin typeface="Arial"/>
                <a:ea typeface="Arial"/>
                <a:cs typeface="Arial"/>
                <a:sym typeface="Arial"/>
              </a:rPr>
              <a:t>The outcomes are devastating: Disabled students are more likely to discontinue their studies and </a:t>
            </a:r>
            <a:r>
              <a:rPr lang="en-GB" sz="1100"/>
              <a:t>ONS reports that the proportion of disabled people who have a degree is almost half of the proportion of non-disabled people, a situation that has not improved over the last 10 years. </a:t>
            </a: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The new reports note that there is an absence of monitoring of accessibility in Higher Education from bodies such as </a:t>
            </a:r>
            <a:r>
              <a:rPr lang="en-GB" sz="1100">
                <a:latin typeface="Arial"/>
                <a:ea typeface="Arial"/>
                <a:cs typeface="Arial"/>
                <a:sym typeface="Arial"/>
              </a:rPr>
              <a:t>OfS, Office of the Independent Adjudicator and even the National Student Survey. </a:t>
            </a:r>
            <a:r>
              <a:rPr lang="en-GB" sz="1100">
                <a:latin typeface="Average"/>
                <a:ea typeface="Average"/>
                <a:cs typeface="Average"/>
                <a:sym typeface="Average"/>
              </a:rPr>
              <a:t>Without being able to evaluate the state of accessibility at specific universities, the sector does not have the necessary knowledge for change to happen.</a:t>
            </a:r>
            <a:endParaRPr sz="1100">
              <a:latin typeface="Average"/>
              <a:ea typeface="Average"/>
              <a:cs typeface="Average"/>
              <a:sym typeface="Average"/>
            </a:endParaRPr>
          </a:p>
          <a:p>
            <a:pPr marL="0" lvl="0" indent="0" algn="l" rtl="0">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Knowledge isn’t everything. There still has to be accountability, incentives and changes in culture, attitudes and structures. But understanding the current state of accessibility at any given university is the first step. Without this knowledge Student Unions are unable to hold their universities to account, oversight bodies, which feed £40 million into universities annually for access alone are unable to evaluate whether a university is really acting in accordance with basic requirements, and universities themselves falter, creating ineffective and costly accessibility solutions because they lack appropriate insight into the problem. </a:t>
            </a:r>
            <a:endParaRPr sz="1100">
              <a:latin typeface="Average"/>
              <a:ea typeface="Average"/>
              <a:cs typeface="Average"/>
              <a:sym typeface="Average"/>
            </a:endParaRPr>
          </a:p>
          <a:p>
            <a:pPr marL="0" lvl="0" indent="0" algn="l" rtl="0">
              <a:lnSpc>
                <a:spcPct val="115000"/>
              </a:lnSpc>
              <a:spcBef>
                <a:spcPts val="1200"/>
              </a:spcBef>
              <a:spcAft>
                <a:spcPts val="0"/>
              </a:spcAft>
              <a:buClr>
                <a:schemeClr val="dk1"/>
              </a:buClr>
              <a:buSzPts val="1100"/>
              <a:buFont typeface="Arial"/>
              <a:buNone/>
            </a:pPr>
            <a:endParaRPr sz="1100">
              <a:latin typeface="Arial"/>
              <a:ea typeface="Arial"/>
              <a:cs typeface="Arial"/>
              <a:sym typeface="Arial"/>
            </a:endParaRPr>
          </a:p>
          <a:p>
            <a:pPr marL="0" lvl="0" indent="0" algn="l" rtl="0">
              <a:spcBef>
                <a:spcPts val="1200"/>
              </a:spcBef>
              <a:spcAft>
                <a:spcPts val="0"/>
              </a:spcAft>
              <a:buNone/>
            </a:pPr>
            <a:endParaRPr/>
          </a:p>
        </p:txBody>
      </p:sp>
      <p:sp>
        <p:nvSpPr>
          <p:cNvPr id="157" name="Google Shape;157;gda0ae4fbc3_1_76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da0ae4fbc3_1_9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da0ae4fbc3_1_9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We think the answer is something that is often discounted: the knowledge of disabled students. We are the experts when it comes to our access to education. </a:t>
            </a:r>
            <a:endParaRPr sz="1100">
              <a:latin typeface="Average"/>
              <a:ea typeface="Average"/>
              <a:cs typeface="Average"/>
              <a:sym typeface="Average"/>
            </a:endParaRPr>
          </a:p>
          <a:p>
            <a:pPr marL="0" lvl="0" indent="0" algn="l" rtl="0">
              <a:lnSpc>
                <a:spcPct val="115000"/>
              </a:lnSpc>
              <a:spcBef>
                <a:spcPts val="1200"/>
              </a:spcBef>
              <a:spcAft>
                <a:spcPts val="1200"/>
              </a:spcAft>
              <a:buClr>
                <a:schemeClr val="dk1"/>
              </a:buClr>
              <a:buSzPts val="1100"/>
              <a:buFont typeface="Arial"/>
              <a:buNone/>
            </a:pPr>
            <a:r>
              <a:rPr lang="en-GB" sz="1100">
                <a:latin typeface="Average"/>
                <a:ea typeface="Average"/>
                <a:cs typeface="Average"/>
                <a:sym typeface="Average"/>
              </a:rPr>
              <a:t>That is why we have started a project to gather the experiences of thousands of disabled students and use this data to paint a picture of accessibility within each university. We call it the University Accessibility Comparison Project – UACP. </a:t>
            </a:r>
            <a:endParaRPr sz="1100">
              <a:latin typeface="Average"/>
              <a:ea typeface="Average"/>
              <a:cs typeface="Average"/>
              <a:sym typeface="Average"/>
            </a:endParaRPr>
          </a:p>
        </p:txBody>
      </p:sp>
      <p:sp>
        <p:nvSpPr>
          <p:cNvPr id="178" name="Google Shape;178;gda0ae4fbc3_1_92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e2f68512a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e2f68512a3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The project will compare universities on key categories such as staff training and knowledge, accessibility leadership and accountability, disabled student representation and disabled student experience</a:t>
            </a: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endParaRPr sz="1100">
              <a:latin typeface="Arial"/>
              <a:ea typeface="Arial"/>
              <a:cs typeface="Arial"/>
              <a:sym typeface="Arial"/>
            </a:endParaRPr>
          </a:p>
          <a:p>
            <a:pPr marL="0" lvl="0" indent="0" algn="l" rtl="0">
              <a:spcBef>
                <a:spcPts val="1200"/>
              </a:spcBef>
              <a:spcAft>
                <a:spcPts val="0"/>
              </a:spcAft>
              <a:buNone/>
            </a:pPr>
            <a:endParaRPr/>
          </a:p>
        </p:txBody>
      </p:sp>
      <p:sp>
        <p:nvSpPr>
          <p:cNvPr id="187" name="Google Shape;187;ge2f68512a3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da0ae4fbc3_1_7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da0ae4fbc3_1_77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There will be four main sources of data in this comparison. We will create a website where disabled students can log in, answer a survey about their university experience or leave a review of their university. We will also go through existing research looking for comparison metrics as well as send universities Freedom of Information requests directly.</a:t>
            </a:r>
            <a:endParaRPr sz="1100">
              <a:latin typeface="Average"/>
              <a:ea typeface="Average"/>
              <a:cs typeface="Average"/>
              <a:sym typeface="Average"/>
            </a:endParaRPr>
          </a:p>
          <a:p>
            <a:pPr marL="0" lvl="0" indent="0" algn="l" rtl="0">
              <a:lnSpc>
                <a:spcPct val="115000"/>
              </a:lnSpc>
              <a:spcBef>
                <a:spcPts val="120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endParaRPr/>
          </a:p>
          <a:p>
            <a:pPr marL="0" lvl="0" indent="0" algn="l" rtl="0">
              <a:spcBef>
                <a:spcPts val="1200"/>
              </a:spcBef>
              <a:spcAft>
                <a:spcPts val="0"/>
              </a:spcAft>
              <a:buNone/>
            </a:pPr>
            <a:endParaRPr/>
          </a:p>
        </p:txBody>
      </p:sp>
      <p:sp>
        <p:nvSpPr>
          <p:cNvPr id="196" name="Google Shape;196;gda0ae4fbc3_1_77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a0ae4fbc3_1_7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a0ae4fbc3_1_77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GB" sz="1100">
                <a:latin typeface="Average"/>
                <a:ea typeface="Average"/>
                <a:cs typeface="Average"/>
                <a:sym typeface="Average"/>
              </a:rPr>
              <a:t>For instance, one of our disabled student survey questions may be “How many weeks did it take for your accommodations to be put in place at the start of the course” and one of our questions to universities might be “What percentage of staff have gone through accessibility training?”. Once we get answers to a variety of questions our research team will process the data separately for each university – and present it through a university-specific accessibility profile and on a university comparison page. </a:t>
            </a:r>
            <a:endParaRPr/>
          </a:p>
        </p:txBody>
      </p:sp>
      <p:sp>
        <p:nvSpPr>
          <p:cNvPr id="218" name="Google Shape;218;gda0ae4fbc3_1_77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e2f68512a3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e2f68512a3_0_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1200"/>
              </a:spcAft>
              <a:buNone/>
            </a:pPr>
            <a:r>
              <a:rPr lang="en-GB" sz="1100">
                <a:latin typeface="Average"/>
                <a:ea typeface="Average"/>
                <a:cs typeface="Average"/>
                <a:sym typeface="Average"/>
              </a:rPr>
              <a:t>The results will be completely open so that any disabled student, any sabbatical officer member, any university provost, any MP can access them freely. Using this data student unions and oversight bodies will be able to hold universities to account and universities will have both the knowledge and the incentive to change. </a:t>
            </a:r>
            <a:r>
              <a:rPr lang="en-GB" sz="1100">
                <a:latin typeface="Arial"/>
                <a:ea typeface="Arial"/>
                <a:cs typeface="Arial"/>
                <a:sym typeface="Arial"/>
              </a:rPr>
              <a:t>Ultimately we hope to collaborate with universities and oversight bodies to embed this knowledge in decision making and help align their practice with their values.</a:t>
            </a:r>
            <a:endParaRPr sz="1100">
              <a:latin typeface="Average"/>
              <a:ea typeface="Average"/>
              <a:cs typeface="Average"/>
              <a:sym typeface="Average"/>
            </a:endParaRPr>
          </a:p>
        </p:txBody>
      </p:sp>
      <p:sp>
        <p:nvSpPr>
          <p:cNvPr id="227" name="Google Shape;227;ge2f68512a3_0_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We are currently in the process of putting together the comparison questions, creating the website and connecting with collaborators and funders. In October we will do a test run of the survey and in November we are hoping to launch the survey and send out the freedom of information requests. Hopefully, then we will be able to start analysing and sharing some data from January onwards.</a:t>
            </a:r>
            <a:endParaRPr sz="1100">
              <a:latin typeface="Average"/>
              <a:ea typeface="Average"/>
              <a:cs typeface="Average"/>
              <a:sym typeface="Average"/>
            </a:endParaRPr>
          </a:p>
          <a:p>
            <a:pPr marL="0" lvl="0" indent="0" algn="l" rtl="0">
              <a:spcBef>
                <a:spcPts val="1200"/>
              </a:spcBef>
              <a:spcAft>
                <a:spcPts val="0"/>
              </a:spcAft>
              <a:buNone/>
            </a:pPr>
            <a:endParaRPr/>
          </a:p>
        </p:txBody>
      </p:sp>
      <p:sp>
        <p:nvSpPr>
          <p:cNvPr id="247" name="Google Shape;24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da0ae4fbc3_1_11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da0ae4fbc3_1_115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What’s so special about our project is that the data gathering process itself is disabled student-led. So not only will the knowledge of disabled students be gathered but we will also be the ones deciding what questions to ask and thus what measures to compare universities on. As such, the project embodies a radically different model of disabled students as creators of change rather than recipients of charity. </a:t>
            </a:r>
            <a:endParaRPr sz="1100">
              <a:latin typeface="Average"/>
              <a:ea typeface="Average"/>
              <a:cs typeface="Average"/>
              <a:sym typeface="Average"/>
            </a:endParaRPr>
          </a:p>
          <a:p>
            <a:pPr marL="0" lvl="0" indent="0" algn="l" rtl="0">
              <a:spcBef>
                <a:spcPts val="1200"/>
              </a:spcBef>
              <a:spcAft>
                <a:spcPts val="0"/>
              </a:spcAft>
              <a:buNone/>
            </a:pPr>
            <a:endParaRPr sz="1100">
              <a:latin typeface="Average"/>
              <a:ea typeface="Average"/>
              <a:cs typeface="Average"/>
              <a:sym typeface="Average"/>
            </a:endParaRPr>
          </a:p>
        </p:txBody>
      </p:sp>
      <p:sp>
        <p:nvSpPr>
          <p:cNvPr id="284" name="Google Shape;284;gda0ae4fbc3_1_115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We have preliminarily divided the questions we wish to investigate into 10 categories with topics both at the structural level such as staff training and student voice, and the student experience level such as non-medical support and the accessibility of teaching.</a:t>
            </a:r>
            <a:endParaRPr sz="1100">
              <a:latin typeface="Average"/>
              <a:ea typeface="Average"/>
              <a:cs typeface="Average"/>
              <a:sym typeface="Average"/>
            </a:endParaRPr>
          </a:p>
          <a:p>
            <a:pPr marL="0" lvl="0" indent="0" algn="l" rtl="0">
              <a:lnSpc>
                <a:spcPct val="115000"/>
              </a:lnSpc>
              <a:spcBef>
                <a:spcPts val="1200"/>
              </a:spcBef>
              <a:spcAft>
                <a:spcPts val="0"/>
              </a:spcAft>
              <a:buClr>
                <a:schemeClr val="dk1"/>
              </a:buClr>
              <a:buSzPts val="1100"/>
              <a:buFont typeface="Arial"/>
              <a:buNone/>
            </a:pPr>
            <a:endParaRPr sz="1100">
              <a:latin typeface="Average"/>
              <a:ea typeface="Average"/>
              <a:cs typeface="Average"/>
              <a:sym typeface="Average"/>
            </a:endParaRPr>
          </a:p>
          <a:p>
            <a:pPr marL="0" lvl="0" indent="0" algn="l" rtl="0">
              <a:lnSpc>
                <a:spcPct val="115000"/>
              </a:lnSpc>
              <a:spcBef>
                <a:spcPts val="1200"/>
              </a:spcBef>
              <a:spcAft>
                <a:spcPts val="1200"/>
              </a:spcAft>
              <a:buClr>
                <a:schemeClr val="dk1"/>
              </a:buClr>
              <a:buSzPts val="1100"/>
              <a:buFont typeface="Arial"/>
              <a:buNone/>
            </a:pPr>
            <a:endParaRPr sz="1100">
              <a:latin typeface="Arial"/>
              <a:ea typeface="Arial"/>
              <a:cs typeface="Arial"/>
              <a:sym typeface="Arial"/>
            </a:endParaRPr>
          </a:p>
        </p:txBody>
      </p:sp>
      <p:sp>
        <p:nvSpPr>
          <p:cNvPr id="291" name="Google Shape;29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da0ae4fbc3_1_20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da0ae4fbc3_1_20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GB" sz="1100">
                <a:highlight>
                  <a:srgbClr val="FFFFFF"/>
                </a:highlight>
                <a:latin typeface="Average"/>
                <a:ea typeface="Average"/>
                <a:cs typeface="Average"/>
                <a:sym typeface="Average"/>
              </a:rPr>
              <a:t>The project is collaborative in nature and we are looking to get in touch with funders, allies and volunteers. We are especially looking for volunteers with a background in web-development or fundraising. Once a month we host open events to consult on the suggested survey and FOI questions with researchers, disability staff, Disabled Student Officers and more. </a:t>
            </a:r>
            <a:endParaRPr sz="1100">
              <a:latin typeface="Average"/>
              <a:ea typeface="Average"/>
              <a:cs typeface="Average"/>
              <a:sym typeface="Average"/>
            </a:endParaRPr>
          </a:p>
        </p:txBody>
      </p:sp>
      <p:sp>
        <p:nvSpPr>
          <p:cNvPr id="324" name="Google Shape;324;gda0ae4fbc3_1_20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7b247c106c_0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GB" sz="1100">
                <a:highlight>
                  <a:srgbClr val="FFFFFF"/>
                </a:highlight>
                <a:latin typeface="Average"/>
                <a:ea typeface="Average"/>
                <a:cs typeface="Average"/>
                <a:sym typeface="Average"/>
              </a:rPr>
              <a:t>If you want to contribute to this project your Students Union can sign up to be a collaborator. Collaborators will help us distribute the disabled student survey when it’s ready and will be notified as soon as relevant data is available. I will put the link to sign up in the chat and you can also find it in our slides at disabledstudents.co.uk/transcript. </a:t>
            </a:r>
            <a:r>
              <a:rPr lang="en-GB" sz="1100">
                <a:latin typeface="Average"/>
                <a:ea typeface="Average"/>
                <a:cs typeface="Average"/>
                <a:sym typeface="Average"/>
              </a:rPr>
              <a:t>To access a full presentation of the project or an updated schedule of our open events you can get in touch at contact@disabledstudents.co.uk. We are very excited to welcome you on board this project to tap into disabled students' expertise, hold universities to account, and ultimately make higher education more accessible to disabled students across the UK. </a:t>
            </a:r>
            <a:endParaRPr sz="1100">
              <a:latin typeface="Average"/>
              <a:ea typeface="Average"/>
              <a:cs typeface="Average"/>
              <a:sym typeface="Average"/>
            </a:endParaRPr>
          </a:p>
          <a:p>
            <a:pPr marL="0" lvl="0" indent="0" algn="l" rtl="0">
              <a:spcBef>
                <a:spcPts val="1200"/>
              </a:spcBef>
              <a:spcAft>
                <a:spcPts val="0"/>
              </a:spcAft>
              <a:buNone/>
            </a:pPr>
            <a:endParaRPr/>
          </a:p>
        </p:txBody>
      </p:sp>
      <p:sp>
        <p:nvSpPr>
          <p:cNvPr id="332" name="Google Shape;332;g7b247c106c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e2f68512a3_0_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e2f68512a3_0_7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Before we go to questions I want to plug my colleague Amelia’s talk tomorrow at 11, which will look at </a:t>
            </a:r>
            <a:r>
              <a:rPr lang="en-GB" sz="1100"/>
              <a:t>integrating disability issues into your SU work. My own talks this week have centered around very specific projects so I hope you will attend her presentation as well as it will give you a more encompassing idea of how you can support your disabled students. </a:t>
            </a:r>
            <a:endParaRPr sz="1100"/>
          </a:p>
          <a:p>
            <a:pPr marL="0" lvl="0" indent="0" algn="l" rtl="0">
              <a:spcBef>
                <a:spcPts val="1200"/>
              </a:spcBef>
              <a:spcAft>
                <a:spcPts val="0"/>
              </a:spcAft>
              <a:buNone/>
            </a:pPr>
            <a:endParaRPr/>
          </a:p>
        </p:txBody>
      </p:sp>
      <p:sp>
        <p:nvSpPr>
          <p:cNvPr id="341" name="Google Shape;341;ge2f68512a3_0_7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b6e0ca2f45_0_1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07916"/>
              </a:lnSpc>
              <a:spcBef>
                <a:spcPts val="0"/>
              </a:spcBef>
              <a:spcAft>
                <a:spcPts val="0"/>
              </a:spcAft>
              <a:buClr>
                <a:schemeClr val="dk1"/>
              </a:buClr>
              <a:buSzPts val="1100"/>
              <a:buFont typeface="Arial"/>
              <a:buNone/>
            </a:pPr>
            <a:r>
              <a:rPr lang="en-GB" sz="1100"/>
              <a:t>Now, I would love to hear your questions. </a:t>
            </a:r>
            <a:endParaRPr/>
          </a:p>
          <a:p>
            <a:pPr marL="0" lvl="0" indent="0" algn="l" rtl="0">
              <a:spcBef>
                <a:spcPts val="800"/>
              </a:spcBef>
              <a:spcAft>
                <a:spcPts val="0"/>
              </a:spcAft>
              <a:buNone/>
            </a:pPr>
            <a:endParaRPr/>
          </a:p>
        </p:txBody>
      </p:sp>
      <p:sp>
        <p:nvSpPr>
          <p:cNvPr id="349" name="Google Shape;349;gb6e0ca2f45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grpSp>
        <p:nvGrpSpPr>
          <p:cNvPr id="14" name="Google Shape;14;p2"/>
          <p:cNvGrpSpPr/>
          <p:nvPr/>
        </p:nvGrpSpPr>
        <p:grpSpPr>
          <a:xfrm>
            <a:off x="5800234" y="3807170"/>
            <a:ext cx="591423" cy="140843"/>
            <a:chOff x="4137525" y="2915950"/>
            <a:chExt cx="869100" cy="207000"/>
          </a:xfrm>
        </p:grpSpPr>
        <p:sp>
          <p:nvSpPr>
            <p:cNvPr id="15" name="Google Shape;15;p2"/>
            <p:cNvSpPr/>
            <p:nvPr/>
          </p:nvSpPr>
          <p:spPr>
            <a:xfrm>
              <a:off x="4468575" y="2915950"/>
              <a:ext cx="207000" cy="207000"/>
            </a:xfrm>
            <a:prstGeom prst="ellipse">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 name="Google Shape;16;p2"/>
            <p:cNvSpPr/>
            <p:nvPr/>
          </p:nvSpPr>
          <p:spPr>
            <a:xfrm>
              <a:off x="4799625" y="2915950"/>
              <a:ext cx="207000" cy="207000"/>
            </a:xfrm>
            <a:prstGeom prst="ellipse">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 name="Google Shape;17;p2"/>
            <p:cNvSpPr/>
            <p:nvPr/>
          </p:nvSpPr>
          <p:spPr>
            <a:xfrm>
              <a:off x="4137525" y="2915950"/>
              <a:ext cx="207000" cy="207000"/>
            </a:xfrm>
            <a:prstGeom prst="ellipse">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18" name="Google Shape;18;p2"/>
          <p:cNvSpPr txBox="1">
            <a:spLocks noGrp="1"/>
          </p:cNvSpPr>
          <p:nvPr>
            <p:ph type="ctrTitle"/>
          </p:nvPr>
        </p:nvSpPr>
        <p:spPr>
          <a:xfrm>
            <a:off x="895010" y="1321067"/>
            <a:ext cx="10401900" cy="23067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6400"/>
              <a:buNone/>
              <a:defRPr sz="6400"/>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19" name="Google Shape;19;p2"/>
          <p:cNvSpPr txBox="1">
            <a:spLocks noGrp="1"/>
          </p:cNvSpPr>
          <p:nvPr>
            <p:ph type="subTitle" idx="1"/>
          </p:nvPr>
        </p:nvSpPr>
        <p:spPr>
          <a:xfrm>
            <a:off x="895000" y="4233168"/>
            <a:ext cx="10401900" cy="10569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0" name="Google Shape;20;p2"/>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95000" y="2855000"/>
            <a:ext cx="10469700" cy="11481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23" name="Google Shape;23;p3"/>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a:endParaRPr/>
          </a:p>
        </p:txBody>
      </p:sp>
      <p:sp>
        <p:nvSpPr>
          <p:cNvPr id="26" name="Google Shape;26;p4"/>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27" name="Google Shape;27;p4"/>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a:endParaRPr/>
          </a:p>
        </p:txBody>
      </p:sp>
      <p:sp>
        <p:nvSpPr>
          <p:cNvPr id="30" name="Google Shape;30;p5"/>
          <p:cNvSpPr txBox="1">
            <a:spLocks noGrp="1"/>
          </p:cNvSpPr>
          <p:nvPr>
            <p:ph type="body" idx="1"/>
          </p:nvPr>
        </p:nvSpPr>
        <p:spPr>
          <a:xfrm>
            <a:off x="415600" y="1536633"/>
            <a:ext cx="53331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1" name="Google Shape;31;p5"/>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2" name="Google Shape;32;p5"/>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a:endParaRPr/>
          </a:p>
        </p:txBody>
      </p:sp>
      <p:sp>
        <p:nvSpPr>
          <p:cNvPr id="35" name="Google Shape;35;p6"/>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8" name="Google Shape;38;p7"/>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rmAutofit/>
          </a:bodyPr>
          <a:lstStyle>
            <a:lvl1pPr marL="457200" lvl="0" indent="-330200">
              <a:spcBef>
                <a:spcPts val="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9" name="Google Shape;39;p7"/>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40"/>
        <p:cNvGrpSpPr/>
        <p:nvPr/>
      </p:nvGrpSpPr>
      <p:grpSpPr>
        <a:xfrm>
          <a:off x="0" y="0"/>
          <a:ext cx="0" cy="0"/>
          <a:chOff x="0" y="0"/>
          <a:chExt cx="0" cy="0"/>
        </a:xfrm>
      </p:grpSpPr>
      <p:sp>
        <p:nvSpPr>
          <p:cNvPr id="41" name="Google Shape;41;p8"/>
          <p:cNvSpPr txBox="1">
            <a:spLocks noGrp="1"/>
          </p:cNvSpPr>
          <p:nvPr>
            <p:ph type="title"/>
          </p:nvPr>
        </p:nvSpPr>
        <p:spPr>
          <a:xfrm>
            <a:off x="653667" y="701800"/>
            <a:ext cx="8302800" cy="5454300"/>
          </a:xfrm>
          <a:prstGeom prst="rect">
            <a:avLst/>
          </a:prstGeom>
        </p:spPr>
        <p:txBody>
          <a:bodyPr spcFirstLastPara="1" wrap="square" lIns="121900" tIns="121900" rIns="121900" bIns="121900" anchor="ctr" anchorCtr="0">
            <a:normAutofit/>
          </a:bodyPr>
          <a:lstStyle>
            <a:lvl1pPr lvl="0">
              <a:spcBef>
                <a:spcPts val="0"/>
              </a:spcBef>
              <a:spcAft>
                <a:spcPts val="0"/>
              </a:spcAft>
              <a:buClr>
                <a:schemeClr val="lt1"/>
              </a:buClr>
              <a:buSzPts val="6400"/>
              <a:buNone/>
              <a:defRPr sz="6400">
                <a:solidFill>
                  <a:schemeClr val="lt1"/>
                </a:solidFill>
              </a:defRPr>
            </a:lvl1pPr>
            <a:lvl2pPr lvl="1">
              <a:spcBef>
                <a:spcPts val="0"/>
              </a:spcBef>
              <a:spcAft>
                <a:spcPts val="0"/>
              </a:spcAft>
              <a:buClr>
                <a:schemeClr val="lt1"/>
              </a:buClr>
              <a:buSzPts val="6400"/>
              <a:buNone/>
              <a:defRPr sz="6400">
                <a:solidFill>
                  <a:schemeClr val="lt1"/>
                </a:solidFill>
              </a:defRPr>
            </a:lvl2pPr>
            <a:lvl3pPr lvl="2">
              <a:spcBef>
                <a:spcPts val="0"/>
              </a:spcBef>
              <a:spcAft>
                <a:spcPts val="0"/>
              </a:spcAft>
              <a:buClr>
                <a:schemeClr val="lt1"/>
              </a:buClr>
              <a:buSzPts val="6400"/>
              <a:buNone/>
              <a:defRPr sz="6400">
                <a:solidFill>
                  <a:schemeClr val="lt1"/>
                </a:solidFill>
              </a:defRPr>
            </a:lvl3pPr>
            <a:lvl4pPr lvl="3">
              <a:spcBef>
                <a:spcPts val="0"/>
              </a:spcBef>
              <a:spcAft>
                <a:spcPts val="0"/>
              </a:spcAft>
              <a:buClr>
                <a:schemeClr val="lt1"/>
              </a:buClr>
              <a:buSzPts val="6400"/>
              <a:buNone/>
              <a:defRPr sz="6400">
                <a:solidFill>
                  <a:schemeClr val="lt1"/>
                </a:solidFill>
              </a:defRPr>
            </a:lvl4pPr>
            <a:lvl5pPr lvl="4">
              <a:spcBef>
                <a:spcPts val="0"/>
              </a:spcBef>
              <a:spcAft>
                <a:spcPts val="0"/>
              </a:spcAft>
              <a:buClr>
                <a:schemeClr val="lt1"/>
              </a:buClr>
              <a:buSzPts val="6400"/>
              <a:buNone/>
              <a:defRPr sz="6400">
                <a:solidFill>
                  <a:schemeClr val="lt1"/>
                </a:solidFill>
              </a:defRPr>
            </a:lvl5pPr>
            <a:lvl6pPr lvl="5">
              <a:spcBef>
                <a:spcPts val="0"/>
              </a:spcBef>
              <a:spcAft>
                <a:spcPts val="0"/>
              </a:spcAft>
              <a:buClr>
                <a:schemeClr val="lt1"/>
              </a:buClr>
              <a:buSzPts val="6400"/>
              <a:buNone/>
              <a:defRPr sz="6400">
                <a:solidFill>
                  <a:schemeClr val="lt1"/>
                </a:solidFill>
              </a:defRPr>
            </a:lvl6pPr>
            <a:lvl7pPr lvl="6">
              <a:spcBef>
                <a:spcPts val="0"/>
              </a:spcBef>
              <a:spcAft>
                <a:spcPts val="0"/>
              </a:spcAft>
              <a:buClr>
                <a:schemeClr val="lt1"/>
              </a:buClr>
              <a:buSzPts val="6400"/>
              <a:buNone/>
              <a:defRPr sz="6400">
                <a:solidFill>
                  <a:schemeClr val="lt1"/>
                </a:solidFill>
              </a:defRPr>
            </a:lvl7pPr>
            <a:lvl8pPr lvl="7">
              <a:spcBef>
                <a:spcPts val="0"/>
              </a:spcBef>
              <a:spcAft>
                <a:spcPts val="0"/>
              </a:spcAft>
              <a:buClr>
                <a:schemeClr val="lt1"/>
              </a:buClr>
              <a:buSzPts val="6400"/>
              <a:buNone/>
              <a:defRPr sz="6400">
                <a:solidFill>
                  <a:schemeClr val="lt1"/>
                </a:solidFill>
              </a:defRPr>
            </a:lvl8pPr>
            <a:lvl9pPr lvl="8">
              <a:spcBef>
                <a:spcPts val="0"/>
              </a:spcBef>
              <a:spcAft>
                <a:spcPts val="0"/>
              </a:spcAft>
              <a:buClr>
                <a:schemeClr val="lt1"/>
              </a:buClr>
              <a:buSzPts val="6400"/>
              <a:buNone/>
              <a:defRPr sz="6400">
                <a:solidFill>
                  <a:schemeClr val="lt1"/>
                </a:solidFill>
              </a:defRPr>
            </a:lvl9pPr>
          </a:lstStyle>
          <a:p>
            <a:endParaRPr/>
          </a:p>
        </p:txBody>
      </p:sp>
      <p:sp>
        <p:nvSpPr>
          <p:cNvPr id="42" name="Google Shape;42;p8"/>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3"/>
        <p:cNvGrpSpPr/>
        <p:nvPr/>
      </p:nvGrpSpPr>
      <p:grpSpPr>
        <a:xfrm>
          <a:off x="0" y="0"/>
          <a:ext cx="0" cy="0"/>
          <a:chOff x="0" y="0"/>
          <a:chExt cx="0" cy="0"/>
        </a:xfrm>
      </p:grpSpPr>
      <p:sp>
        <p:nvSpPr>
          <p:cNvPr id="44" name="Google Shape;44;p9"/>
          <p:cNvSpPr/>
          <p:nvPr/>
        </p:nvSpPr>
        <p:spPr>
          <a:xfrm>
            <a:off x="6096000" y="0"/>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cxnSp>
        <p:nvCxnSpPr>
          <p:cNvPr id="45" name="Google Shape;45;p9"/>
          <p:cNvCxnSpPr/>
          <p:nvPr/>
        </p:nvCxnSpPr>
        <p:spPr>
          <a:xfrm>
            <a:off x="6706233" y="5994000"/>
            <a:ext cx="624300" cy="0"/>
          </a:xfrm>
          <a:prstGeom prst="straightConnector1">
            <a:avLst/>
          </a:prstGeom>
          <a:noFill/>
          <a:ln w="19050" cap="flat" cmpd="sng">
            <a:solidFill>
              <a:schemeClr val="lt1"/>
            </a:solidFill>
            <a:prstDash val="solid"/>
            <a:round/>
            <a:headEnd type="none" w="sm" len="sm"/>
            <a:tailEnd type="none" w="sm" len="sm"/>
          </a:ln>
        </p:spPr>
      </p:cxnSp>
      <p:sp>
        <p:nvSpPr>
          <p:cNvPr id="46" name="Google Shape;46;p9"/>
          <p:cNvSpPr txBox="1">
            <a:spLocks noGrp="1"/>
          </p:cNvSpPr>
          <p:nvPr>
            <p:ph type="title"/>
          </p:nvPr>
        </p:nvSpPr>
        <p:spPr>
          <a:xfrm>
            <a:off x="354000" y="1441867"/>
            <a:ext cx="5393700" cy="22803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7" name="Google Shape;47;p9"/>
          <p:cNvSpPr txBox="1">
            <a:spLocks noGrp="1"/>
          </p:cNvSpPr>
          <p:nvPr>
            <p:ph type="subTitle" idx="1"/>
          </p:nvPr>
        </p:nvSpPr>
        <p:spPr>
          <a:xfrm>
            <a:off x="354000" y="3793601"/>
            <a:ext cx="5393700" cy="17940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Clr>
                <a:schemeClr val="dk1"/>
              </a:buClr>
              <a:buSzPts val="2800"/>
              <a:buNone/>
              <a:defRPr sz="2800">
                <a:solidFill>
                  <a:schemeClr val="dk1"/>
                </a:solidFill>
              </a:defRPr>
            </a:lvl2pPr>
            <a:lvl3pPr lvl="2" algn="ctr">
              <a:lnSpc>
                <a:spcPct val="100000"/>
              </a:lnSpc>
              <a:spcBef>
                <a:spcPts val="0"/>
              </a:spcBef>
              <a:spcAft>
                <a:spcPts val="0"/>
              </a:spcAft>
              <a:buClr>
                <a:schemeClr val="dk1"/>
              </a:buClr>
              <a:buSzPts val="2800"/>
              <a:buNone/>
              <a:defRPr sz="2800">
                <a:solidFill>
                  <a:schemeClr val="dk1"/>
                </a:solidFill>
              </a:defRPr>
            </a:lvl3pPr>
            <a:lvl4pPr lvl="3" algn="ctr">
              <a:lnSpc>
                <a:spcPct val="100000"/>
              </a:lnSpc>
              <a:spcBef>
                <a:spcPts val="0"/>
              </a:spcBef>
              <a:spcAft>
                <a:spcPts val="0"/>
              </a:spcAft>
              <a:buClr>
                <a:schemeClr val="dk1"/>
              </a:buClr>
              <a:buSzPts val="2800"/>
              <a:buNone/>
              <a:defRPr sz="2800">
                <a:solidFill>
                  <a:schemeClr val="dk1"/>
                </a:solidFill>
              </a:defRPr>
            </a:lvl4pPr>
            <a:lvl5pPr lvl="4" algn="ctr">
              <a:lnSpc>
                <a:spcPct val="100000"/>
              </a:lnSpc>
              <a:spcBef>
                <a:spcPts val="0"/>
              </a:spcBef>
              <a:spcAft>
                <a:spcPts val="0"/>
              </a:spcAft>
              <a:buClr>
                <a:schemeClr val="dk1"/>
              </a:buClr>
              <a:buSzPts val="2800"/>
              <a:buNone/>
              <a:defRPr sz="2800">
                <a:solidFill>
                  <a:schemeClr val="dk1"/>
                </a:solidFill>
              </a:defRPr>
            </a:lvl5pPr>
            <a:lvl6pPr lvl="5" algn="ctr">
              <a:lnSpc>
                <a:spcPct val="100000"/>
              </a:lnSpc>
              <a:spcBef>
                <a:spcPts val="0"/>
              </a:spcBef>
              <a:spcAft>
                <a:spcPts val="0"/>
              </a:spcAft>
              <a:buClr>
                <a:schemeClr val="dk1"/>
              </a:buClr>
              <a:buSzPts val="2800"/>
              <a:buNone/>
              <a:defRPr sz="2800">
                <a:solidFill>
                  <a:schemeClr val="dk1"/>
                </a:solidFill>
              </a:defRPr>
            </a:lvl6pPr>
            <a:lvl7pPr lvl="6" algn="ctr">
              <a:lnSpc>
                <a:spcPct val="100000"/>
              </a:lnSpc>
              <a:spcBef>
                <a:spcPts val="0"/>
              </a:spcBef>
              <a:spcAft>
                <a:spcPts val="0"/>
              </a:spcAft>
              <a:buClr>
                <a:schemeClr val="dk1"/>
              </a:buClr>
              <a:buSzPts val="2800"/>
              <a:buNone/>
              <a:defRPr sz="2800">
                <a:solidFill>
                  <a:schemeClr val="dk1"/>
                </a:solidFill>
              </a:defRPr>
            </a:lvl7pPr>
            <a:lvl8pPr lvl="7" algn="ctr">
              <a:lnSpc>
                <a:spcPct val="100000"/>
              </a:lnSpc>
              <a:spcBef>
                <a:spcPts val="0"/>
              </a:spcBef>
              <a:spcAft>
                <a:spcPts val="0"/>
              </a:spcAft>
              <a:buClr>
                <a:schemeClr val="dk1"/>
              </a:buClr>
              <a:buSzPts val="2800"/>
              <a:buNone/>
              <a:defRPr sz="2800">
                <a:solidFill>
                  <a:schemeClr val="dk1"/>
                </a:solidFill>
              </a:defRPr>
            </a:lvl8pPr>
            <a:lvl9pPr lvl="8" algn="ctr">
              <a:lnSpc>
                <a:spcPct val="100000"/>
              </a:lnSpc>
              <a:spcBef>
                <a:spcPts val="0"/>
              </a:spcBef>
              <a:spcAft>
                <a:spcPts val="0"/>
              </a:spcAft>
              <a:buClr>
                <a:schemeClr val="dk1"/>
              </a:buClr>
              <a:buSzPts val="2800"/>
              <a:buNone/>
              <a:defRPr sz="2800">
                <a:solidFill>
                  <a:schemeClr val="dk1"/>
                </a:solidFill>
              </a:defRPr>
            </a:lvl9pPr>
          </a:lstStyle>
          <a:p>
            <a:endParaRPr/>
          </a:p>
        </p:txBody>
      </p:sp>
      <p:sp>
        <p:nvSpPr>
          <p:cNvPr id="48" name="Google Shape;48;p9"/>
          <p:cNvSpPr txBox="1">
            <a:spLocks noGrp="1"/>
          </p:cNvSpPr>
          <p:nvPr>
            <p:ph type="body" idx="2"/>
          </p:nvPr>
        </p:nvSpPr>
        <p:spPr>
          <a:xfrm>
            <a:off x="6586000" y="965600"/>
            <a:ext cx="5115900" cy="49269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Clr>
                <a:schemeClr val="lt1"/>
              </a:buClr>
              <a:buSzPts val="2400"/>
              <a:buChar char="●"/>
              <a:defRPr>
                <a:solidFill>
                  <a:schemeClr val="lt1"/>
                </a:solidFill>
              </a:defRPr>
            </a:lvl1pPr>
            <a:lvl2pPr marL="914400" lvl="1" indent="-349250">
              <a:spcBef>
                <a:spcPts val="0"/>
              </a:spcBef>
              <a:spcAft>
                <a:spcPts val="0"/>
              </a:spcAft>
              <a:buClr>
                <a:schemeClr val="lt1"/>
              </a:buClr>
              <a:buSzPts val="1900"/>
              <a:buChar char="○"/>
              <a:defRPr>
                <a:solidFill>
                  <a:schemeClr val="lt1"/>
                </a:solidFill>
              </a:defRPr>
            </a:lvl2pPr>
            <a:lvl3pPr marL="1371600" lvl="2" indent="-349250">
              <a:spcBef>
                <a:spcPts val="0"/>
              </a:spcBef>
              <a:spcAft>
                <a:spcPts val="0"/>
              </a:spcAft>
              <a:buClr>
                <a:schemeClr val="lt1"/>
              </a:buClr>
              <a:buSzPts val="1900"/>
              <a:buChar char="■"/>
              <a:defRPr>
                <a:solidFill>
                  <a:schemeClr val="lt1"/>
                </a:solidFill>
              </a:defRPr>
            </a:lvl3pPr>
            <a:lvl4pPr marL="1828800" lvl="3" indent="-349250">
              <a:spcBef>
                <a:spcPts val="0"/>
              </a:spcBef>
              <a:spcAft>
                <a:spcPts val="0"/>
              </a:spcAft>
              <a:buClr>
                <a:schemeClr val="lt1"/>
              </a:buClr>
              <a:buSzPts val="1900"/>
              <a:buChar char="●"/>
              <a:defRPr>
                <a:solidFill>
                  <a:schemeClr val="lt1"/>
                </a:solidFill>
              </a:defRPr>
            </a:lvl4pPr>
            <a:lvl5pPr marL="2286000" lvl="4" indent="-349250">
              <a:spcBef>
                <a:spcPts val="0"/>
              </a:spcBef>
              <a:spcAft>
                <a:spcPts val="0"/>
              </a:spcAft>
              <a:buClr>
                <a:schemeClr val="lt1"/>
              </a:buClr>
              <a:buSzPts val="1900"/>
              <a:buChar char="○"/>
              <a:defRPr>
                <a:solidFill>
                  <a:schemeClr val="lt1"/>
                </a:solidFill>
              </a:defRPr>
            </a:lvl5pPr>
            <a:lvl6pPr marL="2743200" lvl="5" indent="-349250">
              <a:spcBef>
                <a:spcPts val="0"/>
              </a:spcBef>
              <a:spcAft>
                <a:spcPts val="0"/>
              </a:spcAft>
              <a:buClr>
                <a:schemeClr val="lt1"/>
              </a:buClr>
              <a:buSzPts val="1900"/>
              <a:buChar char="■"/>
              <a:defRPr>
                <a:solidFill>
                  <a:schemeClr val="lt1"/>
                </a:solidFill>
              </a:defRPr>
            </a:lvl6pPr>
            <a:lvl7pPr marL="3200400" lvl="6" indent="-349250">
              <a:spcBef>
                <a:spcPts val="0"/>
              </a:spcBef>
              <a:spcAft>
                <a:spcPts val="0"/>
              </a:spcAft>
              <a:buClr>
                <a:schemeClr val="lt1"/>
              </a:buClr>
              <a:buSzPts val="1900"/>
              <a:buChar char="●"/>
              <a:defRPr>
                <a:solidFill>
                  <a:schemeClr val="lt1"/>
                </a:solidFill>
              </a:defRPr>
            </a:lvl7pPr>
            <a:lvl8pPr marL="3657600" lvl="7" indent="-349250">
              <a:spcBef>
                <a:spcPts val="0"/>
              </a:spcBef>
              <a:spcAft>
                <a:spcPts val="0"/>
              </a:spcAft>
              <a:buClr>
                <a:schemeClr val="lt1"/>
              </a:buClr>
              <a:buSzPts val="1900"/>
              <a:buChar char="○"/>
              <a:defRPr>
                <a:solidFill>
                  <a:schemeClr val="lt1"/>
                </a:solidFill>
              </a:defRPr>
            </a:lvl8pPr>
            <a:lvl9pPr marL="4114800" lvl="8" indent="-349250">
              <a:spcBef>
                <a:spcPts val="0"/>
              </a:spcBef>
              <a:spcAft>
                <a:spcPts val="0"/>
              </a:spcAft>
              <a:buClr>
                <a:schemeClr val="lt1"/>
              </a:buClr>
              <a:buSzPts val="1900"/>
              <a:buChar char="■"/>
              <a:defRPr>
                <a:solidFill>
                  <a:schemeClr val="lt1"/>
                </a:solidFill>
              </a:defRPr>
            </a:lvl9pPr>
          </a:lstStyle>
          <a:p>
            <a:endParaRPr/>
          </a:p>
        </p:txBody>
      </p:sp>
      <p:sp>
        <p:nvSpPr>
          <p:cNvPr id="49" name="Google Shape;49;p9"/>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p10"/>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1pPr>
          </a:lstStyle>
          <a:p>
            <a:endParaRPr/>
          </a:p>
        </p:txBody>
      </p:sp>
      <p:sp>
        <p:nvSpPr>
          <p:cNvPr id="52" name="Google Shape;52;p10"/>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3"/>
        <p:cNvGrpSpPr/>
        <p:nvPr/>
      </p:nvGrpSpPr>
      <p:grpSpPr>
        <a:xfrm>
          <a:off x="0" y="0"/>
          <a:ext cx="0" cy="0"/>
          <a:chOff x="0" y="0"/>
          <a:chExt cx="0" cy="0"/>
        </a:xfrm>
      </p:grpSpPr>
      <p:sp>
        <p:nvSpPr>
          <p:cNvPr id="54" name="Google Shape;54;p11"/>
          <p:cNvSpPr txBox="1">
            <a:spLocks noGrp="1"/>
          </p:cNvSpPr>
          <p:nvPr>
            <p:ph type="title" hasCustomPrompt="1"/>
          </p:nvPr>
        </p:nvSpPr>
        <p:spPr>
          <a:xfrm>
            <a:off x="415600" y="1673700"/>
            <a:ext cx="11360700" cy="2520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5" name="Google Shape;55;p11"/>
          <p:cNvSpPr txBox="1">
            <a:spLocks noGrp="1"/>
          </p:cNvSpPr>
          <p:nvPr>
            <p:ph type="body" idx="1"/>
          </p:nvPr>
        </p:nvSpPr>
        <p:spPr>
          <a:xfrm>
            <a:off x="415600" y="43045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6" name="Google Shape;56;p11"/>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2"/>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with Image">
  <p:cSld name="Title Slide with Image">
    <p:spTree>
      <p:nvGrpSpPr>
        <p:cNvPr id="1" name="Shape 59"/>
        <p:cNvGrpSpPr/>
        <p:nvPr/>
      </p:nvGrpSpPr>
      <p:grpSpPr>
        <a:xfrm>
          <a:off x="0" y="0"/>
          <a:ext cx="0" cy="0"/>
          <a:chOff x="0" y="0"/>
          <a:chExt cx="0" cy="0"/>
        </a:xfrm>
      </p:grpSpPr>
      <p:sp>
        <p:nvSpPr>
          <p:cNvPr id="60" name="Google Shape;60;p13"/>
          <p:cNvSpPr>
            <a:spLocks noGrp="1"/>
          </p:cNvSpPr>
          <p:nvPr>
            <p:ph type="pic" idx="2"/>
          </p:nvPr>
        </p:nvSpPr>
        <p:spPr>
          <a:xfrm>
            <a:off x="1" y="0"/>
            <a:ext cx="10655400" cy="6858000"/>
          </a:xfrm>
          <a:prstGeom prst="rect">
            <a:avLst/>
          </a:prstGeom>
          <a:solidFill>
            <a:srgbClr val="F2F2F2"/>
          </a:solidFill>
          <a:ln>
            <a:noFill/>
          </a:ln>
        </p:spPr>
        <p:txBody>
          <a:bodyPr spcFirstLastPara="1" wrap="square" lIns="0" tIns="2160000" rIns="0" bIns="0" anchor="t" anchorCtr="0">
            <a:noAutofit/>
          </a:bodyPr>
          <a:lstStyle>
            <a:lvl1pPr marR="0" lvl="0" algn="ctr" rtl="0">
              <a:lnSpc>
                <a:spcPct val="90000"/>
              </a:lnSpc>
              <a:spcBef>
                <a:spcPts val="1000"/>
              </a:spcBef>
              <a:spcAft>
                <a:spcPts val="0"/>
              </a:spcAft>
              <a:buClr>
                <a:srgbClr val="3F3F3F"/>
              </a:buClr>
              <a:buSzPts val="1200"/>
              <a:buFont typeface="Arial"/>
              <a:buNone/>
              <a:defRPr sz="1200" b="0" i="1" u="none" strike="noStrike" cap="none">
                <a:solidFill>
                  <a:srgbClr val="3F3F3F"/>
                </a:solidFill>
                <a:latin typeface="Times New Roman"/>
                <a:ea typeface="Times New Roman"/>
                <a:cs typeface="Times New Roman"/>
                <a:sym typeface="Times New Roman"/>
              </a:defRPr>
            </a:lvl1pPr>
            <a:lvl2pPr marR="0" lvl="1" algn="l" rtl="0">
              <a:lnSpc>
                <a:spcPct val="90000"/>
              </a:lnSpc>
              <a:spcBef>
                <a:spcPts val="500"/>
              </a:spcBef>
              <a:spcAft>
                <a:spcPts val="0"/>
              </a:spcAft>
              <a:buClr>
                <a:srgbClr val="3F3F3F"/>
              </a:buClr>
              <a:buSzPts val="1600"/>
              <a:buFont typeface="Arial"/>
              <a:buChar char="•"/>
              <a:defRPr sz="1600" b="0" i="0" u="none" strike="noStrike" cap="none">
                <a:solidFill>
                  <a:srgbClr val="3F3F3F"/>
                </a:solidFill>
                <a:latin typeface="Calibri"/>
                <a:ea typeface="Calibri"/>
                <a:cs typeface="Calibri"/>
                <a:sym typeface="Calibri"/>
              </a:defRPr>
            </a:lvl2pPr>
            <a:lvl3pPr marR="0" lvl="2"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3pPr>
            <a:lvl4pPr marR="0" lvl="3"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4pPr>
            <a:lvl5pPr marR="0" lvl="4"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13"/>
          <p:cNvSpPr>
            <a:spLocks noGrp="1"/>
          </p:cNvSpPr>
          <p:nvPr>
            <p:ph type="ctrTitle"/>
          </p:nvPr>
        </p:nvSpPr>
        <p:spPr>
          <a:xfrm>
            <a:off x="948293" y="3271757"/>
            <a:ext cx="4459800" cy="3146700"/>
          </a:xfrm>
          <a:prstGeom prst="roundRect">
            <a:avLst>
              <a:gd name="adj" fmla="val 2139"/>
            </a:avLst>
          </a:prstGeom>
          <a:gradFill>
            <a:gsLst>
              <a:gs pos="0">
                <a:srgbClr val="3F3F3F"/>
              </a:gs>
              <a:gs pos="100000">
                <a:srgbClr val="0C0C0C"/>
              </a:gs>
            </a:gsLst>
            <a:lin ang="10800025" scaled="0"/>
          </a:gradFill>
          <a:ln w="9525" cap="flat" cmpd="sng">
            <a:solidFill>
              <a:srgbClr val="7F7F7F"/>
            </a:solidFill>
            <a:prstDash val="solid"/>
            <a:round/>
            <a:headEnd type="none" w="sm" len="sm"/>
            <a:tailEnd type="none" w="sm" len="sm"/>
          </a:ln>
        </p:spPr>
        <p:txBody>
          <a:bodyPr spcFirstLastPara="1" wrap="square" lIns="180000" tIns="288000" rIns="180000" bIns="180000" anchor="t" anchorCtr="0">
            <a:normAutofit/>
          </a:bodyPr>
          <a:lstStyle>
            <a:lvl1pPr lvl="0" algn="l" rtl="0">
              <a:lnSpc>
                <a:spcPct val="80000"/>
              </a:lnSpc>
              <a:spcBef>
                <a:spcPts val="0"/>
              </a:spcBef>
              <a:spcAft>
                <a:spcPts val="0"/>
              </a:spcAft>
              <a:buClr>
                <a:srgbClr val="F2F2F2"/>
              </a:buClr>
              <a:buSzPts val="5000"/>
              <a:buFont typeface="Corbel"/>
              <a:buNone/>
              <a:defRPr sz="5000" b="1">
                <a:solidFill>
                  <a:srgbClr val="F2F2F2"/>
                </a:solidFill>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62" name="Google Shape;62;p13"/>
          <p:cNvSpPr txBox="1">
            <a:spLocks noGrp="1"/>
          </p:cNvSpPr>
          <p:nvPr>
            <p:ph type="subTitle" idx="1"/>
          </p:nvPr>
        </p:nvSpPr>
        <p:spPr>
          <a:xfrm>
            <a:off x="1130300" y="5250494"/>
            <a:ext cx="4000500" cy="997800"/>
          </a:xfrm>
          <a:prstGeom prst="rect">
            <a:avLst/>
          </a:prstGeom>
          <a:noFill/>
          <a:ln>
            <a:noFill/>
          </a:ln>
        </p:spPr>
        <p:txBody>
          <a:bodyPr spcFirstLastPara="1" wrap="square" lIns="0" tIns="0" rIns="0" bIns="0" anchor="t" anchorCtr="0">
            <a:noAutofit/>
          </a:bodyPr>
          <a:lstStyle>
            <a:lvl1pPr lvl="0" algn="l" rtl="0">
              <a:lnSpc>
                <a:spcPct val="90000"/>
              </a:lnSpc>
              <a:spcBef>
                <a:spcPts val="1000"/>
              </a:spcBef>
              <a:spcAft>
                <a:spcPts val="0"/>
              </a:spcAft>
              <a:buClr>
                <a:srgbClr val="F2F2F2"/>
              </a:buClr>
              <a:buSzPts val="2100"/>
              <a:buNone/>
              <a:defRPr sz="2100">
                <a:solidFill>
                  <a:srgbClr val="F2F2F2"/>
                </a:solidFill>
              </a:defRPr>
            </a:lvl1pPr>
            <a:lvl2pPr lvl="1" algn="ctr" rtl="0">
              <a:lnSpc>
                <a:spcPct val="90000"/>
              </a:lnSpc>
              <a:spcBef>
                <a:spcPts val="1600"/>
              </a:spcBef>
              <a:spcAft>
                <a:spcPts val="0"/>
              </a:spcAft>
              <a:buClr>
                <a:srgbClr val="3F3F3F"/>
              </a:buClr>
              <a:buSzPts val="2000"/>
              <a:buNone/>
              <a:defRPr sz="2000"/>
            </a:lvl2pPr>
            <a:lvl3pPr lvl="2" algn="ctr" rtl="0">
              <a:lnSpc>
                <a:spcPct val="90000"/>
              </a:lnSpc>
              <a:spcBef>
                <a:spcPts val="1600"/>
              </a:spcBef>
              <a:spcAft>
                <a:spcPts val="0"/>
              </a:spcAft>
              <a:buClr>
                <a:srgbClr val="3F3F3F"/>
              </a:buClr>
              <a:buSzPts val="1800"/>
              <a:buNone/>
              <a:defRPr sz="1800"/>
            </a:lvl3pPr>
            <a:lvl4pPr lvl="3" algn="ctr" rtl="0">
              <a:lnSpc>
                <a:spcPct val="90000"/>
              </a:lnSpc>
              <a:spcBef>
                <a:spcPts val="1600"/>
              </a:spcBef>
              <a:spcAft>
                <a:spcPts val="0"/>
              </a:spcAft>
              <a:buClr>
                <a:srgbClr val="3F3F3F"/>
              </a:buClr>
              <a:buSzPts val="1600"/>
              <a:buNone/>
              <a:defRPr sz="1600"/>
            </a:lvl4pPr>
            <a:lvl5pPr lvl="4" algn="ctr" rtl="0">
              <a:lnSpc>
                <a:spcPct val="90000"/>
              </a:lnSpc>
              <a:spcBef>
                <a:spcPts val="1600"/>
              </a:spcBef>
              <a:spcAft>
                <a:spcPts val="0"/>
              </a:spcAft>
              <a:buClr>
                <a:srgbClr val="3F3F3F"/>
              </a:buClr>
              <a:buSzPts val="1600"/>
              <a:buNone/>
              <a:defRPr sz="1600"/>
            </a:lvl5pPr>
            <a:lvl6pPr lvl="5" algn="ctr" rtl="0">
              <a:lnSpc>
                <a:spcPct val="90000"/>
              </a:lnSpc>
              <a:spcBef>
                <a:spcPts val="1600"/>
              </a:spcBef>
              <a:spcAft>
                <a:spcPts val="0"/>
              </a:spcAft>
              <a:buClr>
                <a:schemeClr val="dk1"/>
              </a:buClr>
              <a:buSzPts val="1600"/>
              <a:buNone/>
              <a:defRPr sz="1600"/>
            </a:lvl6pPr>
            <a:lvl7pPr lvl="6" algn="ctr" rtl="0">
              <a:lnSpc>
                <a:spcPct val="90000"/>
              </a:lnSpc>
              <a:spcBef>
                <a:spcPts val="1600"/>
              </a:spcBef>
              <a:spcAft>
                <a:spcPts val="0"/>
              </a:spcAft>
              <a:buClr>
                <a:schemeClr val="dk1"/>
              </a:buClr>
              <a:buSzPts val="1600"/>
              <a:buNone/>
              <a:defRPr sz="1600"/>
            </a:lvl7pPr>
            <a:lvl8pPr lvl="7" algn="ctr" rtl="0">
              <a:lnSpc>
                <a:spcPct val="90000"/>
              </a:lnSpc>
              <a:spcBef>
                <a:spcPts val="1600"/>
              </a:spcBef>
              <a:spcAft>
                <a:spcPts val="0"/>
              </a:spcAft>
              <a:buClr>
                <a:schemeClr val="dk1"/>
              </a:buClr>
              <a:buSzPts val="1600"/>
              <a:buNone/>
              <a:defRPr sz="1600"/>
            </a:lvl8pPr>
            <a:lvl9pPr lvl="8" algn="ctr" rtl="0">
              <a:lnSpc>
                <a:spcPct val="90000"/>
              </a:lnSpc>
              <a:spcBef>
                <a:spcPts val="1600"/>
              </a:spcBef>
              <a:spcAft>
                <a:spcPts val="1600"/>
              </a:spcAft>
              <a:buClr>
                <a:schemeClr val="dk1"/>
              </a:buClr>
              <a:buSzPts val="1600"/>
              <a:buNone/>
              <a:defRPr sz="16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Photo 1">
  <p:cSld name="Content Photo 1">
    <p:spTree>
      <p:nvGrpSpPr>
        <p:cNvPr id="1" name="Shape 63"/>
        <p:cNvGrpSpPr/>
        <p:nvPr/>
      </p:nvGrpSpPr>
      <p:grpSpPr>
        <a:xfrm>
          <a:off x="0" y="0"/>
          <a:ext cx="0" cy="0"/>
          <a:chOff x="0" y="0"/>
          <a:chExt cx="0" cy="0"/>
        </a:xfrm>
      </p:grpSpPr>
      <p:sp>
        <p:nvSpPr>
          <p:cNvPr id="64" name="Google Shape;64;p14"/>
          <p:cNvSpPr>
            <a:spLocks noGrp="1"/>
          </p:cNvSpPr>
          <p:nvPr>
            <p:ph type="pic" idx="2"/>
          </p:nvPr>
        </p:nvSpPr>
        <p:spPr>
          <a:xfrm>
            <a:off x="6481149" y="1684742"/>
            <a:ext cx="4904700" cy="4333800"/>
          </a:xfrm>
          <a:prstGeom prst="rect">
            <a:avLst/>
          </a:prstGeom>
          <a:solidFill>
            <a:srgbClr val="F2F2F2"/>
          </a:solidFill>
          <a:ln>
            <a:noFill/>
          </a:ln>
        </p:spPr>
        <p:txBody>
          <a:bodyPr spcFirstLastPara="1" wrap="square" lIns="0" tIns="0" rIns="0" bIns="0" anchor="ctr" anchorCtr="0">
            <a:noAutofit/>
          </a:bodyPr>
          <a:lstStyle>
            <a:lvl1pPr marR="0" lvl="0" algn="ctr" rtl="0">
              <a:lnSpc>
                <a:spcPct val="90000"/>
              </a:lnSpc>
              <a:spcBef>
                <a:spcPts val="1000"/>
              </a:spcBef>
              <a:spcAft>
                <a:spcPts val="0"/>
              </a:spcAft>
              <a:buClr>
                <a:srgbClr val="3F3F3F"/>
              </a:buClr>
              <a:buSzPts val="1200"/>
              <a:buFont typeface="Arial"/>
              <a:buNone/>
              <a:defRPr sz="1200" b="0" i="1" u="none" strike="noStrike" cap="none">
                <a:solidFill>
                  <a:srgbClr val="3F3F3F"/>
                </a:solidFill>
                <a:latin typeface="Times New Roman"/>
                <a:ea typeface="Times New Roman"/>
                <a:cs typeface="Times New Roman"/>
                <a:sym typeface="Times New Roman"/>
              </a:defRPr>
            </a:lvl1pPr>
            <a:lvl2pPr marR="0" lvl="1" algn="l" rtl="0">
              <a:lnSpc>
                <a:spcPct val="90000"/>
              </a:lnSpc>
              <a:spcBef>
                <a:spcPts val="500"/>
              </a:spcBef>
              <a:spcAft>
                <a:spcPts val="0"/>
              </a:spcAft>
              <a:buClr>
                <a:srgbClr val="3F3F3F"/>
              </a:buClr>
              <a:buSzPts val="1600"/>
              <a:buFont typeface="Arial"/>
              <a:buChar char="•"/>
              <a:defRPr sz="1600" b="0" i="0" u="none" strike="noStrike" cap="none">
                <a:solidFill>
                  <a:srgbClr val="3F3F3F"/>
                </a:solidFill>
                <a:latin typeface="Calibri"/>
                <a:ea typeface="Calibri"/>
                <a:cs typeface="Calibri"/>
                <a:sym typeface="Calibri"/>
              </a:defRPr>
            </a:lvl2pPr>
            <a:lvl3pPr marR="0" lvl="2"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3pPr>
            <a:lvl4pPr marR="0" lvl="3"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4pPr>
            <a:lvl5pPr marR="0" lvl="4"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14"/>
          <p:cNvSpPr txBox="1">
            <a:spLocks noGrp="1"/>
          </p:cNvSpPr>
          <p:nvPr>
            <p:ph type="title"/>
          </p:nvPr>
        </p:nvSpPr>
        <p:spPr>
          <a:xfrm>
            <a:off x="432000" y="432000"/>
            <a:ext cx="5472000" cy="432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3F3F3F"/>
              </a:buClr>
              <a:buSzPts val="3200"/>
              <a:buFont typeface="Corbel"/>
              <a:buNone/>
              <a:defRPr>
                <a:solidFill>
                  <a:srgbClr val="3F3F3F"/>
                </a:solidFill>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66" name="Google Shape;66;p14"/>
          <p:cNvSpPr txBox="1">
            <a:spLocks noGrp="1"/>
          </p:cNvSpPr>
          <p:nvPr>
            <p:ph type="body" idx="1"/>
          </p:nvPr>
        </p:nvSpPr>
        <p:spPr>
          <a:xfrm>
            <a:off x="431801" y="1008000"/>
            <a:ext cx="5472000" cy="3600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1000"/>
              </a:spcBef>
              <a:spcAft>
                <a:spcPts val="0"/>
              </a:spcAft>
              <a:buClr>
                <a:srgbClr val="3F3F3F"/>
              </a:buClr>
              <a:buSzPts val="1800"/>
              <a:buNone/>
              <a:defRPr/>
            </a:lvl1pPr>
            <a:lvl2pPr marL="914400" lvl="1" indent="-228600" algn="l" rtl="0">
              <a:lnSpc>
                <a:spcPct val="90000"/>
              </a:lnSpc>
              <a:spcBef>
                <a:spcPts val="1600"/>
              </a:spcBef>
              <a:spcAft>
                <a:spcPts val="0"/>
              </a:spcAft>
              <a:buClr>
                <a:srgbClr val="3F3F3F"/>
              </a:buClr>
              <a:buSzPts val="1600"/>
              <a:buNone/>
              <a:defRPr/>
            </a:lvl2pPr>
            <a:lvl3pPr marL="1371600" lvl="2" indent="-228600" algn="l" rtl="0">
              <a:lnSpc>
                <a:spcPct val="90000"/>
              </a:lnSpc>
              <a:spcBef>
                <a:spcPts val="1600"/>
              </a:spcBef>
              <a:spcAft>
                <a:spcPts val="0"/>
              </a:spcAft>
              <a:buClr>
                <a:srgbClr val="3F3F3F"/>
              </a:buClr>
              <a:buSzPts val="1400"/>
              <a:buNone/>
              <a:defRPr/>
            </a:lvl3pPr>
            <a:lvl4pPr marL="1828800" lvl="3" indent="-228600" algn="l" rtl="0">
              <a:lnSpc>
                <a:spcPct val="90000"/>
              </a:lnSpc>
              <a:spcBef>
                <a:spcPts val="1600"/>
              </a:spcBef>
              <a:spcAft>
                <a:spcPts val="0"/>
              </a:spcAft>
              <a:buClr>
                <a:srgbClr val="3F3F3F"/>
              </a:buClr>
              <a:buSzPts val="1400"/>
              <a:buNone/>
              <a:defRPr/>
            </a:lvl4pPr>
            <a:lvl5pPr marL="2286000" lvl="4" indent="-228600" algn="l" rtl="0">
              <a:lnSpc>
                <a:spcPct val="90000"/>
              </a:lnSpc>
              <a:spcBef>
                <a:spcPts val="1600"/>
              </a:spcBef>
              <a:spcAft>
                <a:spcPts val="0"/>
              </a:spcAft>
              <a:buClr>
                <a:srgbClr val="3F3F3F"/>
              </a:buClr>
              <a:buSzPts val="1400"/>
              <a:buNone/>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7" name="Google Shape;67;p14"/>
          <p:cNvSpPr txBox="1">
            <a:spLocks noGrp="1"/>
          </p:cNvSpPr>
          <p:nvPr>
            <p:ph type="body" idx="3"/>
          </p:nvPr>
        </p:nvSpPr>
        <p:spPr>
          <a:xfrm>
            <a:off x="432000" y="1511566"/>
            <a:ext cx="5472000" cy="4680300"/>
          </a:xfrm>
          <a:prstGeom prst="rect">
            <a:avLst/>
          </a:prstGeom>
          <a:noFill/>
          <a:ln>
            <a:noFill/>
          </a:ln>
        </p:spPr>
        <p:txBody>
          <a:bodyPr spcFirstLastPara="1" wrap="square" lIns="0" tIns="0" rIns="0" bIns="0" anchor="t" anchorCtr="0">
            <a:noAutofit/>
          </a:bodyPr>
          <a:lstStyle>
            <a:lvl1pPr marL="457200" lvl="0" indent="-342900" algn="l" rtl="0">
              <a:lnSpc>
                <a:spcPct val="90000"/>
              </a:lnSpc>
              <a:spcBef>
                <a:spcPts val="1000"/>
              </a:spcBef>
              <a:spcAft>
                <a:spcPts val="0"/>
              </a:spcAft>
              <a:buClr>
                <a:srgbClr val="3F3F3F"/>
              </a:buClr>
              <a:buSzPts val="1800"/>
              <a:buChar char="●"/>
              <a:defRPr>
                <a:solidFill>
                  <a:srgbClr val="3F3F3F"/>
                </a:solidFill>
              </a:defRPr>
            </a:lvl1pPr>
            <a:lvl2pPr marL="914400" lvl="1" indent="-330200" algn="l" rtl="0">
              <a:lnSpc>
                <a:spcPct val="90000"/>
              </a:lnSpc>
              <a:spcBef>
                <a:spcPts val="1600"/>
              </a:spcBef>
              <a:spcAft>
                <a:spcPts val="0"/>
              </a:spcAft>
              <a:buClr>
                <a:srgbClr val="3F3F3F"/>
              </a:buClr>
              <a:buSzPts val="1600"/>
              <a:buChar char="○"/>
              <a:defRPr>
                <a:solidFill>
                  <a:srgbClr val="3F3F3F"/>
                </a:solidFill>
              </a:defRPr>
            </a:lvl2pPr>
            <a:lvl3pPr marL="1371600" lvl="2" indent="-317500" algn="l" rtl="0">
              <a:lnSpc>
                <a:spcPct val="90000"/>
              </a:lnSpc>
              <a:spcBef>
                <a:spcPts val="1600"/>
              </a:spcBef>
              <a:spcAft>
                <a:spcPts val="0"/>
              </a:spcAft>
              <a:buClr>
                <a:srgbClr val="3F3F3F"/>
              </a:buClr>
              <a:buSzPts val="1400"/>
              <a:buChar char="■"/>
              <a:defRPr>
                <a:solidFill>
                  <a:srgbClr val="3F3F3F"/>
                </a:solidFill>
              </a:defRPr>
            </a:lvl3pPr>
            <a:lvl4pPr marL="1828800" lvl="3" indent="-317500" algn="l" rtl="0">
              <a:lnSpc>
                <a:spcPct val="90000"/>
              </a:lnSpc>
              <a:spcBef>
                <a:spcPts val="1600"/>
              </a:spcBef>
              <a:spcAft>
                <a:spcPts val="0"/>
              </a:spcAft>
              <a:buClr>
                <a:srgbClr val="3F3F3F"/>
              </a:buClr>
              <a:buSzPts val="1400"/>
              <a:buChar char="●"/>
              <a:defRPr>
                <a:solidFill>
                  <a:srgbClr val="3F3F3F"/>
                </a:solidFill>
              </a:defRPr>
            </a:lvl4pPr>
            <a:lvl5pPr marL="2286000" lvl="4" indent="-317500" algn="l" rtl="0">
              <a:lnSpc>
                <a:spcPct val="90000"/>
              </a:lnSpc>
              <a:spcBef>
                <a:spcPts val="1600"/>
              </a:spcBef>
              <a:spcAft>
                <a:spcPts val="0"/>
              </a:spcAft>
              <a:buClr>
                <a:srgbClr val="3F3F3F"/>
              </a:buClr>
              <a:buSzPts val="1400"/>
              <a:buChar char="○"/>
              <a:defRPr>
                <a:solidFill>
                  <a:srgbClr val="3F3F3F"/>
                </a:solidFill>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8" name="Google Shape;68;p14"/>
          <p:cNvSpPr txBox="1">
            <a:spLocks noGrp="1"/>
          </p:cNvSpPr>
          <p:nvPr>
            <p:ph type="ftr" idx="11"/>
          </p:nvPr>
        </p:nvSpPr>
        <p:spPr>
          <a:xfrm>
            <a:off x="432000" y="6361483"/>
            <a:ext cx="5484900" cy="2016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9" name="Google Shape;69;p14"/>
          <p:cNvSpPr>
            <a:spLocks noGrp="1"/>
          </p:cNvSpPr>
          <p:nvPr>
            <p:ph type="sldNum" idx="12"/>
          </p:nvPr>
        </p:nvSpPr>
        <p:spPr>
          <a:xfrm>
            <a:off x="11727656" y="6277243"/>
            <a:ext cx="464400" cy="400200"/>
          </a:xfrm>
          <a:prstGeom prst="roundRect">
            <a:avLst>
              <a:gd name="adj" fmla="val 9526"/>
            </a:avLst>
          </a:prstGeom>
          <a:gradFill>
            <a:gsLst>
              <a:gs pos="0">
                <a:srgbClr val="3F3F3F"/>
              </a:gs>
              <a:gs pos="20000">
                <a:srgbClr val="3F3F3F"/>
              </a:gs>
              <a:gs pos="82000">
                <a:schemeClr val="dk1"/>
              </a:gs>
              <a:gs pos="100000">
                <a:schemeClr val="dk1"/>
              </a:gs>
            </a:gsLst>
            <a:lin ang="3000122" scaled="0"/>
          </a:gradFill>
          <a:ln w="9525" cap="flat" cmpd="sng">
            <a:solidFill>
              <a:schemeClr val="accent1"/>
            </a:solidFill>
            <a:prstDash val="solid"/>
            <a:round/>
            <a:headEnd type="none" w="sm" len="sm"/>
            <a:tailEnd type="none" w="sm" len="sm"/>
          </a:ln>
        </p:spPr>
        <p:txBody>
          <a:bodyPr spcFirstLastPara="1" wrap="square" lIns="0" tIns="0" rIns="0" bIns="0" anchor="ctr" anchorCtr="0">
            <a:norm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Photo 2">
  <p:cSld name="Content Photo 2">
    <p:spTree>
      <p:nvGrpSpPr>
        <p:cNvPr id="1" name="Shape 70"/>
        <p:cNvGrpSpPr/>
        <p:nvPr/>
      </p:nvGrpSpPr>
      <p:grpSpPr>
        <a:xfrm>
          <a:off x="0" y="0"/>
          <a:ext cx="0" cy="0"/>
          <a:chOff x="0" y="0"/>
          <a:chExt cx="0" cy="0"/>
        </a:xfrm>
      </p:grpSpPr>
      <p:sp>
        <p:nvSpPr>
          <p:cNvPr id="71" name="Google Shape;71;p15"/>
          <p:cNvSpPr>
            <a:spLocks noGrp="1"/>
          </p:cNvSpPr>
          <p:nvPr>
            <p:ph type="pic" idx="2"/>
          </p:nvPr>
        </p:nvSpPr>
        <p:spPr>
          <a:xfrm>
            <a:off x="6282692" y="432000"/>
            <a:ext cx="5511900" cy="5760000"/>
          </a:xfrm>
          <a:prstGeom prst="rect">
            <a:avLst/>
          </a:prstGeom>
          <a:noFill/>
          <a:ln>
            <a:noFill/>
          </a:ln>
        </p:spPr>
        <p:txBody>
          <a:bodyPr spcFirstLastPara="1" wrap="square" lIns="0" tIns="0" rIns="0" bIns="0" anchor="ctr" anchorCtr="0">
            <a:noAutofit/>
          </a:bodyPr>
          <a:lstStyle>
            <a:lvl1pPr marR="0" lvl="0" algn="ctr" rtl="0">
              <a:lnSpc>
                <a:spcPct val="90000"/>
              </a:lnSpc>
              <a:spcBef>
                <a:spcPts val="1000"/>
              </a:spcBef>
              <a:spcAft>
                <a:spcPts val="0"/>
              </a:spcAft>
              <a:buClr>
                <a:srgbClr val="3F3F3F"/>
              </a:buClr>
              <a:buSzPts val="1200"/>
              <a:buFont typeface="Arial"/>
              <a:buNone/>
              <a:defRPr sz="1200" b="0" i="1" u="none" strike="noStrike" cap="none">
                <a:solidFill>
                  <a:srgbClr val="3F3F3F"/>
                </a:solidFill>
                <a:latin typeface="Times New Roman"/>
                <a:ea typeface="Times New Roman"/>
                <a:cs typeface="Times New Roman"/>
                <a:sym typeface="Times New Roman"/>
              </a:defRPr>
            </a:lvl1pPr>
            <a:lvl2pPr marR="0" lvl="1" algn="l" rtl="0">
              <a:lnSpc>
                <a:spcPct val="90000"/>
              </a:lnSpc>
              <a:spcBef>
                <a:spcPts val="500"/>
              </a:spcBef>
              <a:spcAft>
                <a:spcPts val="0"/>
              </a:spcAft>
              <a:buClr>
                <a:srgbClr val="3F3F3F"/>
              </a:buClr>
              <a:buSzPts val="1600"/>
              <a:buFont typeface="Arial"/>
              <a:buChar char="•"/>
              <a:defRPr sz="1600" b="0" i="0" u="none" strike="noStrike" cap="none">
                <a:solidFill>
                  <a:srgbClr val="3F3F3F"/>
                </a:solidFill>
                <a:latin typeface="Calibri"/>
                <a:ea typeface="Calibri"/>
                <a:cs typeface="Calibri"/>
                <a:sym typeface="Calibri"/>
              </a:defRPr>
            </a:lvl2pPr>
            <a:lvl3pPr marR="0" lvl="2"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3pPr>
            <a:lvl4pPr marR="0" lvl="3"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4pPr>
            <a:lvl5pPr marR="0" lvl="4"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2" name="Google Shape;72;p15"/>
          <p:cNvSpPr txBox="1">
            <a:spLocks noGrp="1"/>
          </p:cNvSpPr>
          <p:nvPr>
            <p:ph type="title"/>
          </p:nvPr>
        </p:nvSpPr>
        <p:spPr>
          <a:xfrm>
            <a:off x="432000" y="432000"/>
            <a:ext cx="5472000" cy="432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3F3F3F"/>
              </a:buClr>
              <a:buSzPts val="3200"/>
              <a:buFont typeface="Corbel"/>
              <a:buNone/>
              <a:defRPr>
                <a:solidFill>
                  <a:srgbClr val="3F3F3F"/>
                </a:solidFill>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73" name="Google Shape;73;p15"/>
          <p:cNvSpPr txBox="1">
            <a:spLocks noGrp="1"/>
          </p:cNvSpPr>
          <p:nvPr>
            <p:ph type="body" idx="1"/>
          </p:nvPr>
        </p:nvSpPr>
        <p:spPr>
          <a:xfrm>
            <a:off x="431801" y="1008000"/>
            <a:ext cx="5472000" cy="3600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1000"/>
              </a:spcBef>
              <a:spcAft>
                <a:spcPts val="0"/>
              </a:spcAft>
              <a:buClr>
                <a:srgbClr val="3F3F3F"/>
              </a:buClr>
              <a:buSzPts val="1800"/>
              <a:buNone/>
              <a:defRPr/>
            </a:lvl1pPr>
            <a:lvl2pPr marL="914400" lvl="1" indent="-228600" algn="l" rtl="0">
              <a:lnSpc>
                <a:spcPct val="90000"/>
              </a:lnSpc>
              <a:spcBef>
                <a:spcPts val="1600"/>
              </a:spcBef>
              <a:spcAft>
                <a:spcPts val="0"/>
              </a:spcAft>
              <a:buClr>
                <a:srgbClr val="3F3F3F"/>
              </a:buClr>
              <a:buSzPts val="1600"/>
              <a:buNone/>
              <a:defRPr/>
            </a:lvl2pPr>
            <a:lvl3pPr marL="1371600" lvl="2" indent="-228600" algn="l" rtl="0">
              <a:lnSpc>
                <a:spcPct val="90000"/>
              </a:lnSpc>
              <a:spcBef>
                <a:spcPts val="1600"/>
              </a:spcBef>
              <a:spcAft>
                <a:spcPts val="0"/>
              </a:spcAft>
              <a:buClr>
                <a:srgbClr val="3F3F3F"/>
              </a:buClr>
              <a:buSzPts val="1400"/>
              <a:buNone/>
              <a:defRPr/>
            </a:lvl3pPr>
            <a:lvl4pPr marL="1828800" lvl="3" indent="-228600" algn="l" rtl="0">
              <a:lnSpc>
                <a:spcPct val="90000"/>
              </a:lnSpc>
              <a:spcBef>
                <a:spcPts val="1600"/>
              </a:spcBef>
              <a:spcAft>
                <a:spcPts val="0"/>
              </a:spcAft>
              <a:buClr>
                <a:srgbClr val="3F3F3F"/>
              </a:buClr>
              <a:buSzPts val="1400"/>
              <a:buNone/>
              <a:defRPr/>
            </a:lvl4pPr>
            <a:lvl5pPr marL="2286000" lvl="4" indent="-228600" algn="l" rtl="0">
              <a:lnSpc>
                <a:spcPct val="90000"/>
              </a:lnSpc>
              <a:spcBef>
                <a:spcPts val="1600"/>
              </a:spcBef>
              <a:spcAft>
                <a:spcPts val="0"/>
              </a:spcAft>
              <a:buClr>
                <a:srgbClr val="3F3F3F"/>
              </a:buClr>
              <a:buSzPts val="1400"/>
              <a:buNone/>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74" name="Google Shape;74;p15"/>
          <p:cNvSpPr txBox="1">
            <a:spLocks noGrp="1"/>
          </p:cNvSpPr>
          <p:nvPr>
            <p:ph type="body" idx="3"/>
          </p:nvPr>
        </p:nvSpPr>
        <p:spPr>
          <a:xfrm>
            <a:off x="432000" y="1511566"/>
            <a:ext cx="5472000" cy="4680300"/>
          </a:xfrm>
          <a:prstGeom prst="rect">
            <a:avLst/>
          </a:prstGeom>
          <a:noFill/>
          <a:ln>
            <a:noFill/>
          </a:ln>
        </p:spPr>
        <p:txBody>
          <a:bodyPr spcFirstLastPara="1" wrap="square" lIns="0" tIns="0" rIns="0" bIns="0" anchor="t" anchorCtr="0">
            <a:noAutofit/>
          </a:bodyPr>
          <a:lstStyle>
            <a:lvl1pPr marL="457200" lvl="0" indent="-342900" algn="l" rtl="0">
              <a:lnSpc>
                <a:spcPct val="90000"/>
              </a:lnSpc>
              <a:spcBef>
                <a:spcPts val="1000"/>
              </a:spcBef>
              <a:spcAft>
                <a:spcPts val="0"/>
              </a:spcAft>
              <a:buClr>
                <a:srgbClr val="3F3F3F"/>
              </a:buClr>
              <a:buSzPts val="1800"/>
              <a:buChar char="●"/>
              <a:defRPr>
                <a:solidFill>
                  <a:srgbClr val="3F3F3F"/>
                </a:solidFill>
              </a:defRPr>
            </a:lvl1pPr>
            <a:lvl2pPr marL="914400" lvl="1" indent="-330200" algn="l" rtl="0">
              <a:lnSpc>
                <a:spcPct val="90000"/>
              </a:lnSpc>
              <a:spcBef>
                <a:spcPts val="1600"/>
              </a:spcBef>
              <a:spcAft>
                <a:spcPts val="0"/>
              </a:spcAft>
              <a:buClr>
                <a:srgbClr val="3F3F3F"/>
              </a:buClr>
              <a:buSzPts val="1600"/>
              <a:buChar char="○"/>
              <a:defRPr>
                <a:solidFill>
                  <a:srgbClr val="3F3F3F"/>
                </a:solidFill>
              </a:defRPr>
            </a:lvl2pPr>
            <a:lvl3pPr marL="1371600" lvl="2" indent="-317500" algn="l" rtl="0">
              <a:lnSpc>
                <a:spcPct val="90000"/>
              </a:lnSpc>
              <a:spcBef>
                <a:spcPts val="1600"/>
              </a:spcBef>
              <a:spcAft>
                <a:spcPts val="0"/>
              </a:spcAft>
              <a:buClr>
                <a:srgbClr val="3F3F3F"/>
              </a:buClr>
              <a:buSzPts val="1400"/>
              <a:buChar char="■"/>
              <a:defRPr>
                <a:solidFill>
                  <a:srgbClr val="3F3F3F"/>
                </a:solidFill>
              </a:defRPr>
            </a:lvl3pPr>
            <a:lvl4pPr marL="1828800" lvl="3" indent="-317500" algn="l" rtl="0">
              <a:lnSpc>
                <a:spcPct val="90000"/>
              </a:lnSpc>
              <a:spcBef>
                <a:spcPts val="1600"/>
              </a:spcBef>
              <a:spcAft>
                <a:spcPts val="0"/>
              </a:spcAft>
              <a:buClr>
                <a:srgbClr val="3F3F3F"/>
              </a:buClr>
              <a:buSzPts val="1400"/>
              <a:buChar char="●"/>
              <a:defRPr>
                <a:solidFill>
                  <a:srgbClr val="3F3F3F"/>
                </a:solidFill>
              </a:defRPr>
            </a:lvl4pPr>
            <a:lvl5pPr marL="2286000" lvl="4" indent="-317500" algn="l" rtl="0">
              <a:lnSpc>
                <a:spcPct val="90000"/>
              </a:lnSpc>
              <a:spcBef>
                <a:spcPts val="1600"/>
              </a:spcBef>
              <a:spcAft>
                <a:spcPts val="0"/>
              </a:spcAft>
              <a:buClr>
                <a:srgbClr val="3F3F3F"/>
              </a:buClr>
              <a:buSzPts val="1400"/>
              <a:buChar char="○"/>
              <a:defRPr>
                <a:solidFill>
                  <a:srgbClr val="3F3F3F"/>
                </a:solidFill>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75" name="Google Shape;75;p15"/>
          <p:cNvSpPr txBox="1">
            <a:spLocks noGrp="1"/>
          </p:cNvSpPr>
          <p:nvPr>
            <p:ph type="ftr" idx="11"/>
          </p:nvPr>
        </p:nvSpPr>
        <p:spPr>
          <a:xfrm>
            <a:off x="432000" y="6361483"/>
            <a:ext cx="5484900" cy="2016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6" name="Google Shape;76;p15"/>
          <p:cNvSpPr>
            <a:spLocks noGrp="1"/>
          </p:cNvSpPr>
          <p:nvPr>
            <p:ph type="sldNum" idx="12"/>
          </p:nvPr>
        </p:nvSpPr>
        <p:spPr>
          <a:xfrm>
            <a:off x="11727656" y="6277243"/>
            <a:ext cx="464400" cy="400200"/>
          </a:xfrm>
          <a:prstGeom prst="roundRect">
            <a:avLst>
              <a:gd name="adj" fmla="val 9526"/>
            </a:avLst>
          </a:prstGeom>
          <a:gradFill>
            <a:gsLst>
              <a:gs pos="0">
                <a:srgbClr val="3F3F3F"/>
              </a:gs>
              <a:gs pos="20000">
                <a:srgbClr val="3F3F3F"/>
              </a:gs>
              <a:gs pos="82000">
                <a:schemeClr val="dk1"/>
              </a:gs>
              <a:gs pos="100000">
                <a:schemeClr val="dk1"/>
              </a:gs>
            </a:gsLst>
            <a:lin ang="3000122" scaled="0"/>
          </a:gradFill>
          <a:ln w="9525" cap="flat" cmpd="sng">
            <a:solidFill>
              <a:schemeClr val="accent1"/>
            </a:solidFill>
            <a:prstDash val="solid"/>
            <a:round/>
            <a:headEnd type="none" w="sm" len="sm"/>
            <a:tailEnd type="none" w="sm" len="sm"/>
          </a:ln>
        </p:spPr>
        <p:txBody>
          <a:bodyPr spcFirstLastPara="1" wrap="square" lIns="0" tIns="0" rIns="0" bIns="0" anchor="ctr" anchorCtr="0">
            <a:norm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ivider Slide 1">
  <p:cSld name="Divider Slide 1">
    <p:spTree>
      <p:nvGrpSpPr>
        <p:cNvPr id="1" name="Shape 77"/>
        <p:cNvGrpSpPr/>
        <p:nvPr/>
      </p:nvGrpSpPr>
      <p:grpSpPr>
        <a:xfrm>
          <a:off x="0" y="0"/>
          <a:ext cx="0" cy="0"/>
          <a:chOff x="0" y="0"/>
          <a:chExt cx="0" cy="0"/>
        </a:xfrm>
      </p:grpSpPr>
      <p:sp>
        <p:nvSpPr>
          <p:cNvPr id="78" name="Google Shape;78;p16"/>
          <p:cNvSpPr>
            <a:spLocks noGrp="1"/>
          </p:cNvSpPr>
          <p:nvPr>
            <p:ph type="pic" idx="2"/>
          </p:nvPr>
        </p:nvSpPr>
        <p:spPr>
          <a:xfrm>
            <a:off x="0" y="418374"/>
            <a:ext cx="8687400" cy="6439500"/>
          </a:xfrm>
          <a:prstGeom prst="rect">
            <a:avLst/>
          </a:prstGeom>
          <a:solidFill>
            <a:srgbClr val="F2F2F2"/>
          </a:solidFill>
          <a:ln>
            <a:noFill/>
          </a:ln>
        </p:spPr>
        <p:txBody>
          <a:bodyPr spcFirstLastPara="1" wrap="square" lIns="0" tIns="0" rIns="0" bIns="0" anchor="ctr" anchorCtr="0">
            <a:noAutofit/>
          </a:bodyPr>
          <a:lstStyle>
            <a:lvl1pPr marR="0" lvl="0" algn="ctr" rtl="0">
              <a:lnSpc>
                <a:spcPct val="90000"/>
              </a:lnSpc>
              <a:spcBef>
                <a:spcPts val="1000"/>
              </a:spcBef>
              <a:spcAft>
                <a:spcPts val="0"/>
              </a:spcAft>
              <a:buClr>
                <a:srgbClr val="3F3F3F"/>
              </a:buClr>
              <a:buSzPts val="1200"/>
              <a:buFont typeface="Arial"/>
              <a:buNone/>
              <a:defRPr sz="1200" b="0" i="1" u="none" strike="noStrike" cap="none">
                <a:solidFill>
                  <a:srgbClr val="3F3F3F"/>
                </a:solidFill>
                <a:latin typeface="Times New Roman"/>
                <a:ea typeface="Times New Roman"/>
                <a:cs typeface="Times New Roman"/>
                <a:sym typeface="Times New Roman"/>
              </a:defRPr>
            </a:lvl1pPr>
            <a:lvl2pPr marR="0" lvl="1" algn="l" rtl="0">
              <a:lnSpc>
                <a:spcPct val="90000"/>
              </a:lnSpc>
              <a:spcBef>
                <a:spcPts val="500"/>
              </a:spcBef>
              <a:spcAft>
                <a:spcPts val="0"/>
              </a:spcAft>
              <a:buClr>
                <a:srgbClr val="3F3F3F"/>
              </a:buClr>
              <a:buSzPts val="1600"/>
              <a:buFont typeface="Arial"/>
              <a:buChar char="•"/>
              <a:defRPr sz="1600" b="0" i="0" u="none" strike="noStrike" cap="none">
                <a:solidFill>
                  <a:srgbClr val="3F3F3F"/>
                </a:solidFill>
                <a:latin typeface="Calibri"/>
                <a:ea typeface="Calibri"/>
                <a:cs typeface="Calibri"/>
                <a:sym typeface="Calibri"/>
              </a:defRPr>
            </a:lvl2pPr>
            <a:lvl3pPr marR="0" lvl="2"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3pPr>
            <a:lvl4pPr marR="0" lvl="3"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4pPr>
            <a:lvl5pPr marR="0" lvl="4"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9" name="Google Shape;79;p16"/>
          <p:cNvSpPr>
            <a:spLocks noGrp="1"/>
          </p:cNvSpPr>
          <p:nvPr>
            <p:ph type="ctrTitle"/>
          </p:nvPr>
        </p:nvSpPr>
        <p:spPr>
          <a:xfrm>
            <a:off x="7425293" y="2408157"/>
            <a:ext cx="4459800" cy="3146700"/>
          </a:xfrm>
          <a:prstGeom prst="roundRect">
            <a:avLst>
              <a:gd name="adj" fmla="val 2139"/>
            </a:avLst>
          </a:prstGeom>
          <a:gradFill>
            <a:gsLst>
              <a:gs pos="0">
                <a:srgbClr val="3F3F3F"/>
              </a:gs>
              <a:gs pos="100000">
                <a:srgbClr val="0C0C0C"/>
              </a:gs>
            </a:gsLst>
            <a:lin ang="10800025" scaled="0"/>
          </a:gradFill>
          <a:ln w="9525" cap="flat" cmpd="sng">
            <a:solidFill>
              <a:srgbClr val="7F7F7F"/>
            </a:solidFill>
            <a:prstDash val="solid"/>
            <a:round/>
            <a:headEnd type="none" w="sm" len="sm"/>
            <a:tailEnd type="none" w="sm" len="sm"/>
          </a:ln>
        </p:spPr>
        <p:txBody>
          <a:bodyPr spcFirstLastPara="1" wrap="square" lIns="180000" tIns="288000" rIns="180000" bIns="180000" anchor="t" anchorCtr="0">
            <a:normAutofit/>
          </a:bodyPr>
          <a:lstStyle>
            <a:lvl1pPr lvl="0" algn="l" rtl="0">
              <a:lnSpc>
                <a:spcPct val="80000"/>
              </a:lnSpc>
              <a:spcBef>
                <a:spcPts val="0"/>
              </a:spcBef>
              <a:spcAft>
                <a:spcPts val="0"/>
              </a:spcAft>
              <a:buClr>
                <a:srgbClr val="F2F2F2"/>
              </a:buClr>
              <a:buSzPts val="5000"/>
              <a:buFont typeface="Corbel"/>
              <a:buNone/>
              <a:defRPr sz="5000" b="1">
                <a:solidFill>
                  <a:srgbClr val="F2F2F2"/>
                </a:solidFill>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80" name="Google Shape;80;p16"/>
          <p:cNvSpPr txBox="1">
            <a:spLocks noGrp="1"/>
          </p:cNvSpPr>
          <p:nvPr>
            <p:ph type="subTitle" idx="1"/>
          </p:nvPr>
        </p:nvSpPr>
        <p:spPr>
          <a:xfrm>
            <a:off x="7607300" y="4386894"/>
            <a:ext cx="4000500" cy="997800"/>
          </a:xfrm>
          <a:prstGeom prst="rect">
            <a:avLst/>
          </a:prstGeom>
          <a:noFill/>
          <a:ln>
            <a:noFill/>
          </a:ln>
        </p:spPr>
        <p:txBody>
          <a:bodyPr spcFirstLastPara="1" wrap="square" lIns="0" tIns="0" rIns="0" bIns="0" anchor="t" anchorCtr="0">
            <a:noAutofit/>
          </a:bodyPr>
          <a:lstStyle>
            <a:lvl1pPr lvl="0" algn="l" rtl="0">
              <a:lnSpc>
                <a:spcPct val="90000"/>
              </a:lnSpc>
              <a:spcBef>
                <a:spcPts val="1000"/>
              </a:spcBef>
              <a:spcAft>
                <a:spcPts val="0"/>
              </a:spcAft>
              <a:buClr>
                <a:srgbClr val="F2F2F2"/>
              </a:buClr>
              <a:buSzPts val="2100"/>
              <a:buNone/>
              <a:defRPr sz="2100">
                <a:solidFill>
                  <a:srgbClr val="F2F2F2"/>
                </a:solidFill>
              </a:defRPr>
            </a:lvl1pPr>
            <a:lvl2pPr lvl="1" algn="ctr" rtl="0">
              <a:lnSpc>
                <a:spcPct val="90000"/>
              </a:lnSpc>
              <a:spcBef>
                <a:spcPts val="1600"/>
              </a:spcBef>
              <a:spcAft>
                <a:spcPts val="0"/>
              </a:spcAft>
              <a:buClr>
                <a:srgbClr val="3F3F3F"/>
              </a:buClr>
              <a:buSzPts val="2000"/>
              <a:buNone/>
              <a:defRPr sz="2000"/>
            </a:lvl2pPr>
            <a:lvl3pPr lvl="2" algn="ctr" rtl="0">
              <a:lnSpc>
                <a:spcPct val="90000"/>
              </a:lnSpc>
              <a:spcBef>
                <a:spcPts val="1600"/>
              </a:spcBef>
              <a:spcAft>
                <a:spcPts val="0"/>
              </a:spcAft>
              <a:buClr>
                <a:srgbClr val="3F3F3F"/>
              </a:buClr>
              <a:buSzPts val="1800"/>
              <a:buNone/>
              <a:defRPr sz="1800"/>
            </a:lvl3pPr>
            <a:lvl4pPr lvl="3" algn="ctr" rtl="0">
              <a:lnSpc>
                <a:spcPct val="90000"/>
              </a:lnSpc>
              <a:spcBef>
                <a:spcPts val="1600"/>
              </a:spcBef>
              <a:spcAft>
                <a:spcPts val="0"/>
              </a:spcAft>
              <a:buClr>
                <a:srgbClr val="3F3F3F"/>
              </a:buClr>
              <a:buSzPts val="1600"/>
              <a:buNone/>
              <a:defRPr sz="1600"/>
            </a:lvl4pPr>
            <a:lvl5pPr lvl="4" algn="ctr" rtl="0">
              <a:lnSpc>
                <a:spcPct val="90000"/>
              </a:lnSpc>
              <a:spcBef>
                <a:spcPts val="1600"/>
              </a:spcBef>
              <a:spcAft>
                <a:spcPts val="0"/>
              </a:spcAft>
              <a:buClr>
                <a:srgbClr val="3F3F3F"/>
              </a:buClr>
              <a:buSzPts val="1600"/>
              <a:buNone/>
              <a:defRPr sz="1600"/>
            </a:lvl5pPr>
            <a:lvl6pPr lvl="5" algn="ctr" rtl="0">
              <a:lnSpc>
                <a:spcPct val="90000"/>
              </a:lnSpc>
              <a:spcBef>
                <a:spcPts val="1600"/>
              </a:spcBef>
              <a:spcAft>
                <a:spcPts val="0"/>
              </a:spcAft>
              <a:buClr>
                <a:schemeClr val="dk1"/>
              </a:buClr>
              <a:buSzPts val="1600"/>
              <a:buNone/>
              <a:defRPr sz="1600"/>
            </a:lvl6pPr>
            <a:lvl7pPr lvl="6" algn="ctr" rtl="0">
              <a:lnSpc>
                <a:spcPct val="90000"/>
              </a:lnSpc>
              <a:spcBef>
                <a:spcPts val="1600"/>
              </a:spcBef>
              <a:spcAft>
                <a:spcPts val="0"/>
              </a:spcAft>
              <a:buClr>
                <a:schemeClr val="dk1"/>
              </a:buClr>
              <a:buSzPts val="1600"/>
              <a:buNone/>
              <a:defRPr sz="1600"/>
            </a:lvl7pPr>
            <a:lvl8pPr lvl="7" algn="ctr" rtl="0">
              <a:lnSpc>
                <a:spcPct val="90000"/>
              </a:lnSpc>
              <a:spcBef>
                <a:spcPts val="1600"/>
              </a:spcBef>
              <a:spcAft>
                <a:spcPts val="0"/>
              </a:spcAft>
              <a:buClr>
                <a:schemeClr val="dk1"/>
              </a:buClr>
              <a:buSzPts val="1600"/>
              <a:buNone/>
              <a:defRPr sz="1600"/>
            </a:lvl8pPr>
            <a:lvl9pPr lvl="8" algn="ctr" rtl="0">
              <a:lnSpc>
                <a:spcPct val="90000"/>
              </a:lnSpc>
              <a:spcBef>
                <a:spcPts val="1600"/>
              </a:spcBef>
              <a:spcAft>
                <a:spcPts val="1600"/>
              </a:spcAft>
              <a:buClr>
                <a:schemeClr val="dk1"/>
              </a:buClr>
              <a:buSzPts val="1600"/>
              <a:buNone/>
              <a:defRPr sz="1600"/>
            </a:lvl9pPr>
          </a:lstStyle>
          <a:p>
            <a:endParaRPr/>
          </a:p>
        </p:txBody>
      </p:sp>
      <p:sp>
        <p:nvSpPr>
          <p:cNvPr id="81" name="Google Shape;81;p16"/>
          <p:cNvSpPr txBox="1">
            <a:spLocks noGrp="1"/>
          </p:cNvSpPr>
          <p:nvPr>
            <p:ph type="ftr" idx="11"/>
          </p:nvPr>
        </p:nvSpPr>
        <p:spPr>
          <a:xfrm>
            <a:off x="432000" y="6361483"/>
            <a:ext cx="5484900" cy="2016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2" name="Google Shape;82;p16"/>
          <p:cNvSpPr>
            <a:spLocks noGrp="1"/>
          </p:cNvSpPr>
          <p:nvPr>
            <p:ph type="sldNum" idx="12"/>
          </p:nvPr>
        </p:nvSpPr>
        <p:spPr>
          <a:xfrm>
            <a:off x="11727656" y="6277243"/>
            <a:ext cx="464400" cy="400200"/>
          </a:xfrm>
          <a:prstGeom prst="roundRect">
            <a:avLst>
              <a:gd name="adj" fmla="val 9526"/>
            </a:avLst>
          </a:prstGeom>
          <a:gradFill>
            <a:gsLst>
              <a:gs pos="0">
                <a:srgbClr val="3F3F3F"/>
              </a:gs>
              <a:gs pos="20000">
                <a:srgbClr val="3F3F3F"/>
              </a:gs>
              <a:gs pos="82000">
                <a:schemeClr val="dk1"/>
              </a:gs>
              <a:gs pos="100000">
                <a:schemeClr val="dk1"/>
              </a:gs>
            </a:gsLst>
            <a:lin ang="3000122" scaled="0"/>
          </a:gradFill>
          <a:ln w="9525" cap="flat" cmpd="sng">
            <a:solidFill>
              <a:schemeClr val="accent1"/>
            </a:solidFill>
            <a:prstDash val="solid"/>
            <a:round/>
            <a:headEnd type="none" w="sm" len="sm"/>
            <a:tailEnd type="none" w="sm" len="sm"/>
          </a:ln>
        </p:spPr>
        <p:txBody>
          <a:bodyPr spcFirstLastPara="1" wrap="square" lIns="0" tIns="0" rIns="0" bIns="0" anchor="ctr" anchorCtr="0">
            <a:norm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Photo 3">
  <p:cSld name="Content Photo 3">
    <p:spTree>
      <p:nvGrpSpPr>
        <p:cNvPr id="1" name="Shape 83"/>
        <p:cNvGrpSpPr/>
        <p:nvPr/>
      </p:nvGrpSpPr>
      <p:grpSpPr>
        <a:xfrm>
          <a:off x="0" y="0"/>
          <a:ext cx="0" cy="0"/>
          <a:chOff x="0" y="0"/>
          <a:chExt cx="0" cy="0"/>
        </a:xfrm>
      </p:grpSpPr>
      <p:sp>
        <p:nvSpPr>
          <p:cNvPr id="84" name="Google Shape;84;p17"/>
          <p:cNvSpPr>
            <a:spLocks noGrp="1"/>
          </p:cNvSpPr>
          <p:nvPr>
            <p:ph type="pic" idx="2"/>
          </p:nvPr>
        </p:nvSpPr>
        <p:spPr>
          <a:xfrm>
            <a:off x="6812170" y="2376298"/>
            <a:ext cx="2405400" cy="2125200"/>
          </a:xfrm>
          <a:prstGeom prst="rect">
            <a:avLst/>
          </a:prstGeom>
          <a:solidFill>
            <a:srgbClr val="F2F2F2"/>
          </a:solidFill>
          <a:ln>
            <a:noFill/>
          </a:ln>
        </p:spPr>
        <p:txBody>
          <a:bodyPr spcFirstLastPara="1" wrap="square" lIns="0" tIns="0" rIns="0" bIns="0" anchor="ctr" anchorCtr="0">
            <a:noAutofit/>
          </a:bodyPr>
          <a:lstStyle>
            <a:lvl1pPr marR="0" lvl="0" algn="ctr" rtl="0">
              <a:lnSpc>
                <a:spcPct val="90000"/>
              </a:lnSpc>
              <a:spcBef>
                <a:spcPts val="1000"/>
              </a:spcBef>
              <a:spcAft>
                <a:spcPts val="0"/>
              </a:spcAft>
              <a:buClr>
                <a:srgbClr val="3F3F3F"/>
              </a:buClr>
              <a:buSzPts val="1200"/>
              <a:buFont typeface="Arial"/>
              <a:buNone/>
              <a:defRPr sz="1200" b="0" i="1" u="none" strike="noStrike" cap="none">
                <a:solidFill>
                  <a:srgbClr val="3F3F3F"/>
                </a:solidFill>
                <a:latin typeface="Times New Roman"/>
                <a:ea typeface="Times New Roman"/>
                <a:cs typeface="Times New Roman"/>
                <a:sym typeface="Times New Roman"/>
              </a:defRPr>
            </a:lvl1pPr>
            <a:lvl2pPr marR="0" lvl="1" algn="l" rtl="0">
              <a:lnSpc>
                <a:spcPct val="90000"/>
              </a:lnSpc>
              <a:spcBef>
                <a:spcPts val="500"/>
              </a:spcBef>
              <a:spcAft>
                <a:spcPts val="0"/>
              </a:spcAft>
              <a:buClr>
                <a:srgbClr val="3F3F3F"/>
              </a:buClr>
              <a:buSzPts val="1600"/>
              <a:buFont typeface="Arial"/>
              <a:buChar char="•"/>
              <a:defRPr sz="1600" b="0" i="0" u="none" strike="noStrike" cap="none">
                <a:solidFill>
                  <a:srgbClr val="3F3F3F"/>
                </a:solidFill>
                <a:latin typeface="Calibri"/>
                <a:ea typeface="Calibri"/>
                <a:cs typeface="Calibri"/>
                <a:sym typeface="Calibri"/>
              </a:defRPr>
            </a:lvl2pPr>
            <a:lvl3pPr marR="0" lvl="2"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3pPr>
            <a:lvl4pPr marR="0" lvl="3"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4pPr>
            <a:lvl5pPr marR="0" lvl="4"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 name="Google Shape;85;p17"/>
          <p:cNvSpPr txBox="1">
            <a:spLocks noGrp="1"/>
          </p:cNvSpPr>
          <p:nvPr>
            <p:ph type="title"/>
          </p:nvPr>
        </p:nvSpPr>
        <p:spPr>
          <a:xfrm>
            <a:off x="432000" y="432000"/>
            <a:ext cx="5472000" cy="432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3F3F3F"/>
              </a:buClr>
              <a:buSzPts val="3200"/>
              <a:buFont typeface="Corbel"/>
              <a:buNone/>
              <a:defRPr>
                <a:solidFill>
                  <a:srgbClr val="3F3F3F"/>
                </a:solidFill>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86" name="Google Shape;86;p17"/>
          <p:cNvSpPr txBox="1">
            <a:spLocks noGrp="1"/>
          </p:cNvSpPr>
          <p:nvPr>
            <p:ph type="body" idx="1"/>
          </p:nvPr>
        </p:nvSpPr>
        <p:spPr>
          <a:xfrm>
            <a:off x="431801" y="1008000"/>
            <a:ext cx="5472000" cy="3600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1000"/>
              </a:spcBef>
              <a:spcAft>
                <a:spcPts val="0"/>
              </a:spcAft>
              <a:buClr>
                <a:srgbClr val="3F3F3F"/>
              </a:buClr>
              <a:buSzPts val="1800"/>
              <a:buNone/>
              <a:defRPr/>
            </a:lvl1pPr>
            <a:lvl2pPr marL="914400" lvl="1" indent="-228600" algn="l" rtl="0">
              <a:lnSpc>
                <a:spcPct val="90000"/>
              </a:lnSpc>
              <a:spcBef>
                <a:spcPts val="1600"/>
              </a:spcBef>
              <a:spcAft>
                <a:spcPts val="0"/>
              </a:spcAft>
              <a:buClr>
                <a:srgbClr val="3F3F3F"/>
              </a:buClr>
              <a:buSzPts val="1600"/>
              <a:buNone/>
              <a:defRPr/>
            </a:lvl2pPr>
            <a:lvl3pPr marL="1371600" lvl="2" indent="-228600" algn="l" rtl="0">
              <a:lnSpc>
                <a:spcPct val="90000"/>
              </a:lnSpc>
              <a:spcBef>
                <a:spcPts val="1600"/>
              </a:spcBef>
              <a:spcAft>
                <a:spcPts val="0"/>
              </a:spcAft>
              <a:buClr>
                <a:srgbClr val="3F3F3F"/>
              </a:buClr>
              <a:buSzPts val="1400"/>
              <a:buNone/>
              <a:defRPr/>
            </a:lvl3pPr>
            <a:lvl4pPr marL="1828800" lvl="3" indent="-228600" algn="l" rtl="0">
              <a:lnSpc>
                <a:spcPct val="90000"/>
              </a:lnSpc>
              <a:spcBef>
                <a:spcPts val="1600"/>
              </a:spcBef>
              <a:spcAft>
                <a:spcPts val="0"/>
              </a:spcAft>
              <a:buClr>
                <a:srgbClr val="3F3F3F"/>
              </a:buClr>
              <a:buSzPts val="1400"/>
              <a:buNone/>
              <a:defRPr/>
            </a:lvl4pPr>
            <a:lvl5pPr marL="2286000" lvl="4" indent="-228600" algn="l" rtl="0">
              <a:lnSpc>
                <a:spcPct val="90000"/>
              </a:lnSpc>
              <a:spcBef>
                <a:spcPts val="1600"/>
              </a:spcBef>
              <a:spcAft>
                <a:spcPts val="0"/>
              </a:spcAft>
              <a:buClr>
                <a:srgbClr val="3F3F3F"/>
              </a:buClr>
              <a:buSzPts val="1400"/>
              <a:buNone/>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87" name="Google Shape;87;p17"/>
          <p:cNvSpPr txBox="1">
            <a:spLocks noGrp="1"/>
          </p:cNvSpPr>
          <p:nvPr>
            <p:ph type="body" idx="3"/>
          </p:nvPr>
        </p:nvSpPr>
        <p:spPr>
          <a:xfrm>
            <a:off x="432000" y="1511566"/>
            <a:ext cx="5472000" cy="4680300"/>
          </a:xfrm>
          <a:prstGeom prst="rect">
            <a:avLst/>
          </a:prstGeom>
          <a:noFill/>
          <a:ln>
            <a:noFill/>
          </a:ln>
        </p:spPr>
        <p:txBody>
          <a:bodyPr spcFirstLastPara="1" wrap="square" lIns="0" tIns="0" rIns="0" bIns="0" anchor="t" anchorCtr="0">
            <a:noAutofit/>
          </a:bodyPr>
          <a:lstStyle>
            <a:lvl1pPr marL="457200" lvl="0" indent="-342900" algn="l" rtl="0">
              <a:lnSpc>
                <a:spcPct val="90000"/>
              </a:lnSpc>
              <a:spcBef>
                <a:spcPts val="1000"/>
              </a:spcBef>
              <a:spcAft>
                <a:spcPts val="0"/>
              </a:spcAft>
              <a:buClr>
                <a:srgbClr val="3F3F3F"/>
              </a:buClr>
              <a:buSzPts val="1800"/>
              <a:buChar char="●"/>
              <a:defRPr>
                <a:solidFill>
                  <a:srgbClr val="3F3F3F"/>
                </a:solidFill>
              </a:defRPr>
            </a:lvl1pPr>
            <a:lvl2pPr marL="914400" lvl="1" indent="-330200" algn="l" rtl="0">
              <a:lnSpc>
                <a:spcPct val="90000"/>
              </a:lnSpc>
              <a:spcBef>
                <a:spcPts val="1600"/>
              </a:spcBef>
              <a:spcAft>
                <a:spcPts val="0"/>
              </a:spcAft>
              <a:buClr>
                <a:srgbClr val="3F3F3F"/>
              </a:buClr>
              <a:buSzPts val="1600"/>
              <a:buChar char="○"/>
              <a:defRPr>
                <a:solidFill>
                  <a:srgbClr val="3F3F3F"/>
                </a:solidFill>
              </a:defRPr>
            </a:lvl2pPr>
            <a:lvl3pPr marL="1371600" lvl="2" indent="-317500" algn="l" rtl="0">
              <a:lnSpc>
                <a:spcPct val="90000"/>
              </a:lnSpc>
              <a:spcBef>
                <a:spcPts val="1600"/>
              </a:spcBef>
              <a:spcAft>
                <a:spcPts val="0"/>
              </a:spcAft>
              <a:buClr>
                <a:srgbClr val="3F3F3F"/>
              </a:buClr>
              <a:buSzPts val="1400"/>
              <a:buChar char="■"/>
              <a:defRPr>
                <a:solidFill>
                  <a:srgbClr val="3F3F3F"/>
                </a:solidFill>
              </a:defRPr>
            </a:lvl3pPr>
            <a:lvl4pPr marL="1828800" lvl="3" indent="-317500" algn="l" rtl="0">
              <a:lnSpc>
                <a:spcPct val="90000"/>
              </a:lnSpc>
              <a:spcBef>
                <a:spcPts val="1600"/>
              </a:spcBef>
              <a:spcAft>
                <a:spcPts val="0"/>
              </a:spcAft>
              <a:buClr>
                <a:srgbClr val="3F3F3F"/>
              </a:buClr>
              <a:buSzPts val="1400"/>
              <a:buChar char="●"/>
              <a:defRPr>
                <a:solidFill>
                  <a:srgbClr val="3F3F3F"/>
                </a:solidFill>
              </a:defRPr>
            </a:lvl4pPr>
            <a:lvl5pPr marL="2286000" lvl="4" indent="-317500" algn="l" rtl="0">
              <a:lnSpc>
                <a:spcPct val="90000"/>
              </a:lnSpc>
              <a:spcBef>
                <a:spcPts val="1600"/>
              </a:spcBef>
              <a:spcAft>
                <a:spcPts val="0"/>
              </a:spcAft>
              <a:buClr>
                <a:srgbClr val="3F3F3F"/>
              </a:buClr>
              <a:buSzPts val="1400"/>
              <a:buChar char="○"/>
              <a:defRPr>
                <a:solidFill>
                  <a:srgbClr val="3F3F3F"/>
                </a:solidFill>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88" name="Google Shape;88;p17"/>
          <p:cNvSpPr txBox="1">
            <a:spLocks noGrp="1"/>
          </p:cNvSpPr>
          <p:nvPr>
            <p:ph type="ftr" idx="11"/>
          </p:nvPr>
        </p:nvSpPr>
        <p:spPr>
          <a:xfrm>
            <a:off x="432000" y="6361483"/>
            <a:ext cx="5484900" cy="2016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9" name="Google Shape;89;p17"/>
          <p:cNvSpPr>
            <a:spLocks noGrp="1"/>
          </p:cNvSpPr>
          <p:nvPr>
            <p:ph type="sldNum" idx="12"/>
          </p:nvPr>
        </p:nvSpPr>
        <p:spPr>
          <a:xfrm>
            <a:off x="11727656" y="6277243"/>
            <a:ext cx="464400" cy="400200"/>
          </a:xfrm>
          <a:prstGeom prst="roundRect">
            <a:avLst>
              <a:gd name="adj" fmla="val 9526"/>
            </a:avLst>
          </a:prstGeom>
          <a:gradFill>
            <a:gsLst>
              <a:gs pos="0">
                <a:srgbClr val="3F3F3F"/>
              </a:gs>
              <a:gs pos="20000">
                <a:srgbClr val="3F3F3F"/>
              </a:gs>
              <a:gs pos="82000">
                <a:schemeClr val="dk1"/>
              </a:gs>
              <a:gs pos="100000">
                <a:schemeClr val="dk1"/>
              </a:gs>
            </a:gsLst>
            <a:lin ang="3000122" scaled="0"/>
          </a:gradFill>
          <a:ln w="9525" cap="flat" cmpd="sng">
            <a:solidFill>
              <a:schemeClr val="accent1"/>
            </a:solidFill>
            <a:prstDash val="solid"/>
            <a:round/>
            <a:headEnd type="none" w="sm" len="sm"/>
            <a:tailEnd type="none" w="sm" len="sm"/>
          </a:ln>
        </p:spPr>
        <p:txBody>
          <a:bodyPr spcFirstLastPara="1" wrap="square" lIns="0" tIns="0" rIns="0" bIns="0" anchor="ctr" anchorCtr="0">
            <a:norm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90" name="Google Shape;90;p17"/>
          <p:cNvSpPr>
            <a:spLocks noGrp="1"/>
          </p:cNvSpPr>
          <p:nvPr>
            <p:ph type="pic" idx="4"/>
          </p:nvPr>
        </p:nvSpPr>
        <p:spPr>
          <a:xfrm>
            <a:off x="8812420" y="1176148"/>
            <a:ext cx="2405400" cy="2125200"/>
          </a:xfrm>
          <a:prstGeom prst="rect">
            <a:avLst/>
          </a:prstGeom>
          <a:solidFill>
            <a:srgbClr val="F2F2F2"/>
          </a:solidFill>
          <a:ln>
            <a:noFill/>
          </a:ln>
        </p:spPr>
        <p:txBody>
          <a:bodyPr spcFirstLastPara="1" wrap="square" lIns="0" tIns="0" rIns="0" bIns="0" anchor="ctr" anchorCtr="0">
            <a:noAutofit/>
          </a:bodyPr>
          <a:lstStyle>
            <a:lvl1pPr marR="0" lvl="0" algn="ctr" rtl="0">
              <a:lnSpc>
                <a:spcPct val="90000"/>
              </a:lnSpc>
              <a:spcBef>
                <a:spcPts val="1000"/>
              </a:spcBef>
              <a:spcAft>
                <a:spcPts val="0"/>
              </a:spcAft>
              <a:buClr>
                <a:srgbClr val="3F3F3F"/>
              </a:buClr>
              <a:buSzPts val="1200"/>
              <a:buFont typeface="Arial"/>
              <a:buNone/>
              <a:defRPr sz="1200" b="0" i="1" u="none" strike="noStrike" cap="none">
                <a:solidFill>
                  <a:srgbClr val="3F3F3F"/>
                </a:solidFill>
                <a:latin typeface="Times New Roman"/>
                <a:ea typeface="Times New Roman"/>
                <a:cs typeface="Times New Roman"/>
                <a:sym typeface="Times New Roman"/>
              </a:defRPr>
            </a:lvl1pPr>
            <a:lvl2pPr marR="0" lvl="1" algn="l" rtl="0">
              <a:lnSpc>
                <a:spcPct val="90000"/>
              </a:lnSpc>
              <a:spcBef>
                <a:spcPts val="500"/>
              </a:spcBef>
              <a:spcAft>
                <a:spcPts val="0"/>
              </a:spcAft>
              <a:buClr>
                <a:srgbClr val="3F3F3F"/>
              </a:buClr>
              <a:buSzPts val="1600"/>
              <a:buFont typeface="Arial"/>
              <a:buChar char="•"/>
              <a:defRPr sz="1600" b="0" i="0" u="none" strike="noStrike" cap="none">
                <a:solidFill>
                  <a:srgbClr val="3F3F3F"/>
                </a:solidFill>
                <a:latin typeface="Calibri"/>
                <a:ea typeface="Calibri"/>
                <a:cs typeface="Calibri"/>
                <a:sym typeface="Calibri"/>
              </a:defRPr>
            </a:lvl2pPr>
            <a:lvl3pPr marR="0" lvl="2"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3pPr>
            <a:lvl4pPr marR="0" lvl="3"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4pPr>
            <a:lvl5pPr marR="0" lvl="4"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1" name="Google Shape;91;p17"/>
          <p:cNvSpPr>
            <a:spLocks noGrp="1"/>
          </p:cNvSpPr>
          <p:nvPr>
            <p:ph type="pic" idx="5"/>
          </p:nvPr>
        </p:nvSpPr>
        <p:spPr>
          <a:xfrm>
            <a:off x="8812419" y="3552739"/>
            <a:ext cx="2405400" cy="2125200"/>
          </a:xfrm>
          <a:prstGeom prst="rect">
            <a:avLst/>
          </a:prstGeom>
          <a:solidFill>
            <a:srgbClr val="F2F2F2"/>
          </a:solidFill>
          <a:ln>
            <a:noFill/>
          </a:ln>
        </p:spPr>
        <p:txBody>
          <a:bodyPr spcFirstLastPara="1" wrap="square" lIns="0" tIns="0" rIns="0" bIns="0" anchor="ctr" anchorCtr="0">
            <a:noAutofit/>
          </a:bodyPr>
          <a:lstStyle>
            <a:lvl1pPr marR="0" lvl="0" algn="ctr" rtl="0">
              <a:lnSpc>
                <a:spcPct val="90000"/>
              </a:lnSpc>
              <a:spcBef>
                <a:spcPts val="1000"/>
              </a:spcBef>
              <a:spcAft>
                <a:spcPts val="0"/>
              </a:spcAft>
              <a:buClr>
                <a:srgbClr val="3F3F3F"/>
              </a:buClr>
              <a:buSzPts val="1200"/>
              <a:buFont typeface="Arial"/>
              <a:buNone/>
              <a:defRPr sz="1200" b="0" i="1" u="none" strike="noStrike" cap="none">
                <a:solidFill>
                  <a:srgbClr val="3F3F3F"/>
                </a:solidFill>
                <a:latin typeface="Times New Roman"/>
                <a:ea typeface="Times New Roman"/>
                <a:cs typeface="Times New Roman"/>
                <a:sym typeface="Times New Roman"/>
              </a:defRPr>
            </a:lvl1pPr>
            <a:lvl2pPr marR="0" lvl="1" algn="l" rtl="0">
              <a:lnSpc>
                <a:spcPct val="90000"/>
              </a:lnSpc>
              <a:spcBef>
                <a:spcPts val="500"/>
              </a:spcBef>
              <a:spcAft>
                <a:spcPts val="0"/>
              </a:spcAft>
              <a:buClr>
                <a:srgbClr val="3F3F3F"/>
              </a:buClr>
              <a:buSzPts val="1600"/>
              <a:buFont typeface="Arial"/>
              <a:buChar char="•"/>
              <a:defRPr sz="1600" b="0" i="0" u="none" strike="noStrike" cap="none">
                <a:solidFill>
                  <a:srgbClr val="3F3F3F"/>
                </a:solidFill>
                <a:latin typeface="Calibri"/>
                <a:ea typeface="Calibri"/>
                <a:cs typeface="Calibri"/>
                <a:sym typeface="Calibri"/>
              </a:defRPr>
            </a:lvl2pPr>
            <a:lvl3pPr marR="0" lvl="2"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3pPr>
            <a:lvl4pPr marR="0" lvl="3"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4pPr>
            <a:lvl5pPr marR="0" lvl="4"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92"/>
        <p:cNvGrpSpPr/>
        <p:nvPr/>
      </p:nvGrpSpPr>
      <p:grpSpPr>
        <a:xfrm>
          <a:off x="0" y="0"/>
          <a:ext cx="0" cy="0"/>
          <a:chOff x="0" y="0"/>
          <a:chExt cx="0" cy="0"/>
        </a:xfrm>
      </p:grpSpPr>
      <p:sp>
        <p:nvSpPr>
          <p:cNvPr id="93" name="Google Shape;93;p18"/>
          <p:cNvSpPr/>
          <p:nvPr/>
        </p:nvSpPr>
        <p:spPr>
          <a:xfrm>
            <a:off x="431800" y="5530292"/>
            <a:ext cx="1103874" cy="968702"/>
          </a:xfrm>
          <a:custGeom>
            <a:avLst/>
            <a:gdLst/>
            <a:ahLst/>
            <a:cxnLst/>
            <a:rect l="l" t="t" r="r" b="b"/>
            <a:pathLst>
              <a:path w="1099" h="968" extrusionOk="0">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 name="Google Shape;94;p18"/>
          <p:cNvSpPr/>
          <p:nvPr/>
        </p:nvSpPr>
        <p:spPr>
          <a:xfrm>
            <a:off x="9537134" y="1312995"/>
            <a:ext cx="1103874" cy="968702"/>
          </a:xfrm>
          <a:custGeom>
            <a:avLst/>
            <a:gdLst/>
            <a:ahLst/>
            <a:cxnLst/>
            <a:rect l="l" t="t" r="r" b="b"/>
            <a:pathLst>
              <a:path w="1099" h="968" extrusionOk="0">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 name="Google Shape;95;p18"/>
          <p:cNvSpPr/>
          <p:nvPr/>
        </p:nvSpPr>
        <p:spPr>
          <a:xfrm>
            <a:off x="9683871" y="300388"/>
            <a:ext cx="1838652" cy="1613506"/>
          </a:xfrm>
          <a:custGeom>
            <a:avLst/>
            <a:gdLst/>
            <a:ahLst/>
            <a:cxnLst/>
            <a:rect l="l" t="t" r="r" b="b"/>
            <a:pathLst>
              <a:path w="1099" h="968" extrusionOk="0">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 name="Google Shape;96;p18"/>
          <p:cNvSpPr/>
          <p:nvPr/>
        </p:nvSpPr>
        <p:spPr>
          <a:xfrm>
            <a:off x="1449746" y="5304339"/>
            <a:ext cx="514964" cy="451906"/>
          </a:xfrm>
          <a:custGeom>
            <a:avLst/>
            <a:gdLst/>
            <a:ahLst/>
            <a:cxnLst/>
            <a:rect l="l" t="t" r="r" b="b"/>
            <a:pathLst>
              <a:path w="1099" h="968" extrusionOk="0">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 name="Google Shape;97;p18"/>
          <p:cNvSpPr/>
          <p:nvPr/>
        </p:nvSpPr>
        <p:spPr>
          <a:xfrm>
            <a:off x="11007557" y="354617"/>
            <a:ext cx="514964" cy="451906"/>
          </a:xfrm>
          <a:custGeom>
            <a:avLst/>
            <a:gdLst/>
            <a:ahLst/>
            <a:cxnLst/>
            <a:rect l="l" t="t" r="r" b="b"/>
            <a:pathLst>
              <a:path w="1099" h="968" extrusionOk="0">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18"/>
          <p:cNvSpPr txBox="1">
            <a:spLocks noGrp="1"/>
          </p:cNvSpPr>
          <p:nvPr>
            <p:ph type="title"/>
          </p:nvPr>
        </p:nvSpPr>
        <p:spPr>
          <a:xfrm>
            <a:off x="432000" y="432000"/>
            <a:ext cx="11328000" cy="432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3F3F3F"/>
              </a:buClr>
              <a:buSzPts val="3200"/>
              <a:buFont typeface="Corbel"/>
              <a:buNone/>
              <a:defRPr>
                <a:solidFill>
                  <a:srgbClr val="3F3F3F"/>
                </a:solidFill>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99" name="Google Shape;99;p18"/>
          <p:cNvSpPr txBox="1">
            <a:spLocks noGrp="1"/>
          </p:cNvSpPr>
          <p:nvPr>
            <p:ph type="body" idx="1"/>
          </p:nvPr>
        </p:nvSpPr>
        <p:spPr>
          <a:xfrm>
            <a:off x="432000" y="1512000"/>
            <a:ext cx="11328000" cy="4679100"/>
          </a:xfrm>
          <a:prstGeom prst="rect">
            <a:avLst/>
          </a:prstGeom>
          <a:noFill/>
          <a:ln>
            <a:noFill/>
          </a:ln>
        </p:spPr>
        <p:txBody>
          <a:bodyPr spcFirstLastPara="1" wrap="square" lIns="0" tIns="0" rIns="0" bIns="0" anchor="t" anchorCtr="0">
            <a:noAutofit/>
          </a:bodyPr>
          <a:lstStyle>
            <a:lvl1pPr marL="457200" lvl="0" indent="-342900" algn="l" rtl="0">
              <a:lnSpc>
                <a:spcPct val="90000"/>
              </a:lnSpc>
              <a:spcBef>
                <a:spcPts val="1000"/>
              </a:spcBef>
              <a:spcAft>
                <a:spcPts val="0"/>
              </a:spcAft>
              <a:buClr>
                <a:srgbClr val="3F3F3F"/>
              </a:buClr>
              <a:buSzPts val="1800"/>
              <a:buChar char="●"/>
              <a:defRPr>
                <a:solidFill>
                  <a:srgbClr val="3F3F3F"/>
                </a:solidFill>
              </a:defRPr>
            </a:lvl1pPr>
            <a:lvl2pPr marL="914400" lvl="1" indent="-330200" algn="l" rtl="0">
              <a:lnSpc>
                <a:spcPct val="90000"/>
              </a:lnSpc>
              <a:spcBef>
                <a:spcPts val="1600"/>
              </a:spcBef>
              <a:spcAft>
                <a:spcPts val="0"/>
              </a:spcAft>
              <a:buClr>
                <a:srgbClr val="3F3F3F"/>
              </a:buClr>
              <a:buSzPts val="1600"/>
              <a:buChar char="○"/>
              <a:defRPr>
                <a:solidFill>
                  <a:srgbClr val="3F3F3F"/>
                </a:solidFill>
              </a:defRPr>
            </a:lvl2pPr>
            <a:lvl3pPr marL="1371600" lvl="2" indent="-317500" algn="l" rtl="0">
              <a:lnSpc>
                <a:spcPct val="90000"/>
              </a:lnSpc>
              <a:spcBef>
                <a:spcPts val="1600"/>
              </a:spcBef>
              <a:spcAft>
                <a:spcPts val="0"/>
              </a:spcAft>
              <a:buClr>
                <a:srgbClr val="3F3F3F"/>
              </a:buClr>
              <a:buSzPts val="1400"/>
              <a:buChar char="■"/>
              <a:defRPr>
                <a:solidFill>
                  <a:srgbClr val="3F3F3F"/>
                </a:solidFill>
              </a:defRPr>
            </a:lvl3pPr>
            <a:lvl4pPr marL="1828800" lvl="3" indent="-317500" algn="l" rtl="0">
              <a:lnSpc>
                <a:spcPct val="90000"/>
              </a:lnSpc>
              <a:spcBef>
                <a:spcPts val="1600"/>
              </a:spcBef>
              <a:spcAft>
                <a:spcPts val="0"/>
              </a:spcAft>
              <a:buClr>
                <a:srgbClr val="3F3F3F"/>
              </a:buClr>
              <a:buSzPts val="1400"/>
              <a:buChar char="●"/>
              <a:defRPr>
                <a:solidFill>
                  <a:srgbClr val="3F3F3F"/>
                </a:solidFill>
              </a:defRPr>
            </a:lvl4pPr>
            <a:lvl5pPr marL="2286000" lvl="4" indent="-317500" algn="l" rtl="0">
              <a:lnSpc>
                <a:spcPct val="90000"/>
              </a:lnSpc>
              <a:spcBef>
                <a:spcPts val="1600"/>
              </a:spcBef>
              <a:spcAft>
                <a:spcPts val="0"/>
              </a:spcAft>
              <a:buClr>
                <a:srgbClr val="3F3F3F"/>
              </a:buClr>
              <a:buSzPts val="1400"/>
              <a:buChar char="○"/>
              <a:defRPr>
                <a:solidFill>
                  <a:srgbClr val="3F3F3F"/>
                </a:solidFill>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100" name="Google Shape;100;p18"/>
          <p:cNvSpPr txBox="1">
            <a:spLocks noGrp="1"/>
          </p:cNvSpPr>
          <p:nvPr>
            <p:ph type="ftr" idx="11"/>
          </p:nvPr>
        </p:nvSpPr>
        <p:spPr>
          <a:xfrm>
            <a:off x="432000" y="6361483"/>
            <a:ext cx="5484900" cy="2016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1" name="Google Shape;101;p18"/>
          <p:cNvSpPr>
            <a:spLocks noGrp="1"/>
          </p:cNvSpPr>
          <p:nvPr>
            <p:ph type="sldNum" idx="12"/>
          </p:nvPr>
        </p:nvSpPr>
        <p:spPr>
          <a:xfrm>
            <a:off x="11727656" y="6277243"/>
            <a:ext cx="464400" cy="400200"/>
          </a:xfrm>
          <a:prstGeom prst="roundRect">
            <a:avLst>
              <a:gd name="adj" fmla="val 9526"/>
            </a:avLst>
          </a:prstGeom>
          <a:gradFill>
            <a:gsLst>
              <a:gs pos="0">
                <a:srgbClr val="3F3F3F"/>
              </a:gs>
              <a:gs pos="20000">
                <a:srgbClr val="3F3F3F"/>
              </a:gs>
              <a:gs pos="82000">
                <a:schemeClr val="dk1"/>
              </a:gs>
              <a:gs pos="100000">
                <a:schemeClr val="dk1"/>
              </a:gs>
            </a:gsLst>
            <a:lin ang="3000122" scaled="0"/>
          </a:gradFill>
          <a:ln w="9525" cap="flat" cmpd="sng">
            <a:solidFill>
              <a:schemeClr val="accent1"/>
            </a:solidFill>
            <a:prstDash val="solid"/>
            <a:round/>
            <a:headEnd type="none" w="sm" len="sm"/>
            <a:tailEnd type="none" w="sm" len="sm"/>
          </a:ln>
        </p:spPr>
        <p:txBody>
          <a:bodyPr spcFirstLastPara="1" wrap="square" lIns="0" tIns="0" rIns="0" bIns="0" anchor="ctr" anchorCtr="0">
            <a:norm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Large Photo">
  <p:cSld name="Large Photo">
    <p:spTree>
      <p:nvGrpSpPr>
        <p:cNvPr id="1" name="Shape 102"/>
        <p:cNvGrpSpPr/>
        <p:nvPr/>
      </p:nvGrpSpPr>
      <p:grpSpPr>
        <a:xfrm>
          <a:off x="0" y="0"/>
          <a:ext cx="0" cy="0"/>
          <a:chOff x="0" y="0"/>
          <a:chExt cx="0" cy="0"/>
        </a:xfrm>
      </p:grpSpPr>
      <p:sp>
        <p:nvSpPr>
          <p:cNvPr id="103" name="Google Shape;103;p19"/>
          <p:cNvSpPr>
            <a:spLocks noGrp="1"/>
          </p:cNvSpPr>
          <p:nvPr>
            <p:ph type="pic" idx="2"/>
          </p:nvPr>
        </p:nvSpPr>
        <p:spPr>
          <a:xfrm>
            <a:off x="0" y="0"/>
            <a:ext cx="11771400" cy="6191400"/>
          </a:xfrm>
          <a:prstGeom prst="rect">
            <a:avLst/>
          </a:prstGeom>
          <a:solidFill>
            <a:srgbClr val="F2F2F2"/>
          </a:solidFill>
          <a:ln>
            <a:noFill/>
          </a:ln>
        </p:spPr>
        <p:txBody>
          <a:bodyPr spcFirstLastPara="1" wrap="square" lIns="0" tIns="0" rIns="0" bIns="0" anchor="ctr" anchorCtr="0">
            <a:noAutofit/>
          </a:bodyPr>
          <a:lstStyle>
            <a:lvl1pPr marR="0" lvl="0" algn="ctr" rtl="0">
              <a:lnSpc>
                <a:spcPct val="90000"/>
              </a:lnSpc>
              <a:spcBef>
                <a:spcPts val="1000"/>
              </a:spcBef>
              <a:spcAft>
                <a:spcPts val="0"/>
              </a:spcAft>
              <a:buClr>
                <a:srgbClr val="3F3F3F"/>
              </a:buClr>
              <a:buSzPts val="1200"/>
              <a:buFont typeface="Arial"/>
              <a:buNone/>
              <a:defRPr sz="1200" b="0" i="1" u="none" strike="noStrike" cap="none">
                <a:solidFill>
                  <a:srgbClr val="3F3F3F"/>
                </a:solidFill>
                <a:latin typeface="Times New Roman"/>
                <a:ea typeface="Times New Roman"/>
                <a:cs typeface="Times New Roman"/>
                <a:sym typeface="Times New Roman"/>
              </a:defRPr>
            </a:lvl1pPr>
            <a:lvl2pPr marR="0" lvl="1" algn="l" rtl="0">
              <a:lnSpc>
                <a:spcPct val="90000"/>
              </a:lnSpc>
              <a:spcBef>
                <a:spcPts val="500"/>
              </a:spcBef>
              <a:spcAft>
                <a:spcPts val="0"/>
              </a:spcAft>
              <a:buClr>
                <a:srgbClr val="3F3F3F"/>
              </a:buClr>
              <a:buSzPts val="1600"/>
              <a:buFont typeface="Arial"/>
              <a:buChar char="•"/>
              <a:defRPr sz="1600" b="0" i="0" u="none" strike="noStrike" cap="none">
                <a:solidFill>
                  <a:srgbClr val="3F3F3F"/>
                </a:solidFill>
                <a:latin typeface="Calibri"/>
                <a:ea typeface="Calibri"/>
                <a:cs typeface="Calibri"/>
                <a:sym typeface="Calibri"/>
              </a:defRPr>
            </a:lvl2pPr>
            <a:lvl3pPr marR="0" lvl="2"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3pPr>
            <a:lvl4pPr marR="0" lvl="3"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4pPr>
            <a:lvl5pPr marR="0" lvl="4"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4" name="Google Shape;104;p19"/>
          <p:cNvSpPr txBox="1">
            <a:spLocks noGrp="1"/>
          </p:cNvSpPr>
          <p:nvPr>
            <p:ph type="ftr" idx="11"/>
          </p:nvPr>
        </p:nvSpPr>
        <p:spPr>
          <a:xfrm>
            <a:off x="432000" y="6361483"/>
            <a:ext cx="5484900" cy="2016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5" name="Google Shape;105;p19"/>
          <p:cNvSpPr>
            <a:spLocks noGrp="1"/>
          </p:cNvSpPr>
          <p:nvPr>
            <p:ph type="sldNum" idx="12"/>
          </p:nvPr>
        </p:nvSpPr>
        <p:spPr>
          <a:xfrm>
            <a:off x="11727656" y="6277243"/>
            <a:ext cx="464400" cy="400200"/>
          </a:xfrm>
          <a:prstGeom prst="roundRect">
            <a:avLst>
              <a:gd name="adj" fmla="val 9526"/>
            </a:avLst>
          </a:prstGeom>
          <a:gradFill>
            <a:gsLst>
              <a:gs pos="0">
                <a:srgbClr val="3F3F3F"/>
              </a:gs>
              <a:gs pos="20000">
                <a:srgbClr val="3F3F3F"/>
              </a:gs>
              <a:gs pos="82000">
                <a:schemeClr val="dk1"/>
              </a:gs>
              <a:gs pos="100000">
                <a:schemeClr val="dk1"/>
              </a:gs>
            </a:gsLst>
            <a:lin ang="3000122" scaled="0"/>
          </a:gradFill>
          <a:ln w="9525" cap="flat" cmpd="sng">
            <a:solidFill>
              <a:schemeClr val="accent1"/>
            </a:solidFill>
            <a:prstDash val="solid"/>
            <a:round/>
            <a:headEnd type="none" w="sm" len="sm"/>
            <a:tailEnd type="none" w="sm" len="sm"/>
          </a:ln>
        </p:spPr>
        <p:txBody>
          <a:bodyPr spcFirstLastPara="1" wrap="square" lIns="0" tIns="0" rIns="0" bIns="0" anchor="ctr" anchorCtr="0">
            <a:norm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06" name="Google Shape;106;p19"/>
          <p:cNvSpPr>
            <a:spLocks noGrp="1"/>
          </p:cNvSpPr>
          <p:nvPr>
            <p:ph type="ctrTitle"/>
          </p:nvPr>
        </p:nvSpPr>
        <p:spPr>
          <a:xfrm>
            <a:off x="420687" y="5066452"/>
            <a:ext cx="4459800" cy="539400"/>
          </a:xfrm>
          <a:prstGeom prst="roundRect">
            <a:avLst>
              <a:gd name="adj" fmla="val 10086"/>
            </a:avLst>
          </a:prstGeom>
          <a:gradFill>
            <a:gsLst>
              <a:gs pos="0">
                <a:srgbClr val="3F3F3F"/>
              </a:gs>
              <a:gs pos="100000">
                <a:srgbClr val="0C0C0C"/>
              </a:gs>
            </a:gsLst>
            <a:lin ang="10800025" scaled="0"/>
          </a:gradFill>
          <a:ln w="9525" cap="flat" cmpd="sng">
            <a:solidFill>
              <a:srgbClr val="7F7F7F"/>
            </a:solidFill>
            <a:prstDash val="solid"/>
            <a:round/>
            <a:headEnd type="none" w="sm" len="sm"/>
            <a:tailEnd type="none" w="sm" len="sm"/>
          </a:ln>
        </p:spPr>
        <p:txBody>
          <a:bodyPr spcFirstLastPara="1" wrap="square" lIns="180000" tIns="108000" rIns="180000" bIns="0" anchor="t" anchorCtr="0">
            <a:normAutofit/>
          </a:bodyPr>
          <a:lstStyle>
            <a:lvl1pPr lvl="0" algn="l" rtl="0">
              <a:lnSpc>
                <a:spcPct val="100000"/>
              </a:lnSpc>
              <a:spcBef>
                <a:spcPts val="0"/>
              </a:spcBef>
              <a:spcAft>
                <a:spcPts val="0"/>
              </a:spcAft>
              <a:buClr>
                <a:srgbClr val="F2F2F2"/>
              </a:buClr>
              <a:buSzPts val="1800"/>
              <a:buFont typeface="Calibri"/>
              <a:buNone/>
              <a:defRPr sz="1800" b="0">
                <a:solidFill>
                  <a:srgbClr val="F2F2F2"/>
                </a:solidFill>
                <a:latin typeface="Calibri"/>
                <a:ea typeface="Calibri"/>
                <a:cs typeface="Calibri"/>
                <a:sym typeface="Calibri"/>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Divider Slide 2">
  <p:cSld name="Divider Slide 2">
    <p:spTree>
      <p:nvGrpSpPr>
        <p:cNvPr id="1" name="Shape 107"/>
        <p:cNvGrpSpPr/>
        <p:nvPr/>
      </p:nvGrpSpPr>
      <p:grpSpPr>
        <a:xfrm>
          <a:off x="0" y="0"/>
          <a:ext cx="0" cy="0"/>
          <a:chOff x="0" y="0"/>
          <a:chExt cx="0" cy="0"/>
        </a:xfrm>
      </p:grpSpPr>
      <p:sp>
        <p:nvSpPr>
          <p:cNvPr id="108" name="Google Shape;108;p20"/>
          <p:cNvSpPr>
            <a:spLocks noGrp="1"/>
          </p:cNvSpPr>
          <p:nvPr>
            <p:ph type="pic" idx="2"/>
          </p:nvPr>
        </p:nvSpPr>
        <p:spPr>
          <a:xfrm>
            <a:off x="-1" y="0"/>
            <a:ext cx="11795100" cy="6858000"/>
          </a:xfrm>
          <a:prstGeom prst="rect">
            <a:avLst/>
          </a:prstGeom>
          <a:solidFill>
            <a:srgbClr val="F2F2F2"/>
          </a:solidFill>
          <a:ln>
            <a:noFill/>
          </a:ln>
        </p:spPr>
        <p:txBody>
          <a:bodyPr spcFirstLastPara="1" wrap="square" lIns="0" tIns="864000" rIns="0" bIns="0" anchor="t" anchorCtr="0">
            <a:noAutofit/>
          </a:bodyPr>
          <a:lstStyle>
            <a:lvl1pPr marR="0" lvl="0" algn="ctr" rtl="0">
              <a:lnSpc>
                <a:spcPct val="90000"/>
              </a:lnSpc>
              <a:spcBef>
                <a:spcPts val="1000"/>
              </a:spcBef>
              <a:spcAft>
                <a:spcPts val="0"/>
              </a:spcAft>
              <a:buClr>
                <a:srgbClr val="3F3F3F"/>
              </a:buClr>
              <a:buSzPts val="1200"/>
              <a:buFont typeface="Arial"/>
              <a:buNone/>
              <a:defRPr sz="1200" b="0" i="1" u="none" strike="noStrike" cap="none">
                <a:solidFill>
                  <a:srgbClr val="3F3F3F"/>
                </a:solidFill>
                <a:latin typeface="Times New Roman"/>
                <a:ea typeface="Times New Roman"/>
                <a:cs typeface="Times New Roman"/>
                <a:sym typeface="Times New Roman"/>
              </a:defRPr>
            </a:lvl1pPr>
            <a:lvl2pPr marR="0" lvl="1" algn="l" rtl="0">
              <a:lnSpc>
                <a:spcPct val="90000"/>
              </a:lnSpc>
              <a:spcBef>
                <a:spcPts val="500"/>
              </a:spcBef>
              <a:spcAft>
                <a:spcPts val="0"/>
              </a:spcAft>
              <a:buClr>
                <a:srgbClr val="3F3F3F"/>
              </a:buClr>
              <a:buSzPts val="1600"/>
              <a:buFont typeface="Arial"/>
              <a:buChar char="•"/>
              <a:defRPr sz="1600" b="0" i="0" u="none" strike="noStrike" cap="none">
                <a:solidFill>
                  <a:srgbClr val="3F3F3F"/>
                </a:solidFill>
                <a:latin typeface="Calibri"/>
                <a:ea typeface="Calibri"/>
                <a:cs typeface="Calibri"/>
                <a:sym typeface="Calibri"/>
              </a:defRPr>
            </a:lvl2pPr>
            <a:lvl3pPr marR="0" lvl="2"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3pPr>
            <a:lvl4pPr marR="0" lvl="3"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4pPr>
            <a:lvl5pPr marR="0" lvl="4"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9" name="Google Shape;109;p20"/>
          <p:cNvSpPr>
            <a:spLocks noGrp="1"/>
          </p:cNvSpPr>
          <p:nvPr>
            <p:ph type="ctrTitle"/>
          </p:nvPr>
        </p:nvSpPr>
        <p:spPr>
          <a:xfrm>
            <a:off x="3866117" y="1816509"/>
            <a:ext cx="4459800" cy="3146700"/>
          </a:xfrm>
          <a:prstGeom prst="roundRect">
            <a:avLst>
              <a:gd name="adj" fmla="val 2139"/>
            </a:avLst>
          </a:prstGeom>
          <a:gradFill>
            <a:gsLst>
              <a:gs pos="0">
                <a:srgbClr val="3F3F3F"/>
              </a:gs>
              <a:gs pos="100000">
                <a:srgbClr val="0C0C0C"/>
              </a:gs>
            </a:gsLst>
            <a:lin ang="10800025" scaled="0"/>
          </a:gradFill>
          <a:ln w="9525" cap="flat" cmpd="sng">
            <a:solidFill>
              <a:srgbClr val="7F7F7F"/>
            </a:solidFill>
            <a:prstDash val="solid"/>
            <a:round/>
            <a:headEnd type="none" w="sm" len="sm"/>
            <a:tailEnd type="none" w="sm" len="sm"/>
          </a:ln>
        </p:spPr>
        <p:txBody>
          <a:bodyPr spcFirstLastPara="1" wrap="square" lIns="180000" tIns="288000" rIns="180000" bIns="180000" anchor="t" anchorCtr="0">
            <a:normAutofit/>
          </a:bodyPr>
          <a:lstStyle>
            <a:lvl1pPr lvl="0" algn="l" rtl="0">
              <a:lnSpc>
                <a:spcPct val="80000"/>
              </a:lnSpc>
              <a:spcBef>
                <a:spcPts val="0"/>
              </a:spcBef>
              <a:spcAft>
                <a:spcPts val="0"/>
              </a:spcAft>
              <a:buClr>
                <a:srgbClr val="F2F2F2"/>
              </a:buClr>
              <a:buSzPts val="5000"/>
              <a:buFont typeface="Corbel"/>
              <a:buNone/>
              <a:defRPr sz="5000" b="1">
                <a:solidFill>
                  <a:srgbClr val="F2F2F2"/>
                </a:solidFill>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110" name="Google Shape;110;p20"/>
          <p:cNvSpPr txBox="1">
            <a:spLocks noGrp="1"/>
          </p:cNvSpPr>
          <p:nvPr>
            <p:ph type="subTitle" idx="1"/>
          </p:nvPr>
        </p:nvSpPr>
        <p:spPr>
          <a:xfrm>
            <a:off x="4048124" y="3795246"/>
            <a:ext cx="4000500" cy="997800"/>
          </a:xfrm>
          <a:prstGeom prst="rect">
            <a:avLst/>
          </a:prstGeom>
          <a:noFill/>
          <a:ln>
            <a:noFill/>
          </a:ln>
        </p:spPr>
        <p:txBody>
          <a:bodyPr spcFirstLastPara="1" wrap="square" lIns="0" tIns="0" rIns="0" bIns="0" anchor="t" anchorCtr="0">
            <a:noAutofit/>
          </a:bodyPr>
          <a:lstStyle>
            <a:lvl1pPr lvl="0" algn="l" rtl="0">
              <a:lnSpc>
                <a:spcPct val="90000"/>
              </a:lnSpc>
              <a:spcBef>
                <a:spcPts val="1000"/>
              </a:spcBef>
              <a:spcAft>
                <a:spcPts val="0"/>
              </a:spcAft>
              <a:buClr>
                <a:srgbClr val="F2F2F2"/>
              </a:buClr>
              <a:buSzPts val="2100"/>
              <a:buNone/>
              <a:defRPr sz="2100">
                <a:solidFill>
                  <a:srgbClr val="F2F2F2"/>
                </a:solidFill>
              </a:defRPr>
            </a:lvl1pPr>
            <a:lvl2pPr lvl="1" algn="ctr" rtl="0">
              <a:lnSpc>
                <a:spcPct val="90000"/>
              </a:lnSpc>
              <a:spcBef>
                <a:spcPts val="1600"/>
              </a:spcBef>
              <a:spcAft>
                <a:spcPts val="0"/>
              </a:spcAft>
              <a:buClr>
                <a:srgbClr val="3F3F3F"/>
              </a:buClr>
              <a:buSzPts val="2000"/>
              <a:buNone/>
              <a:defRPr sz="2000"/>
            </a:lvl2pPr>
            <a:lvl3pPr lvl="2" algn="ctr" rtl="0">
              <a:lnSpc>
                <a:spcPct val="90000"/>
              </a:lnSpc>
              <a:spcBef>
                <a:spcPts val="1600"/>
              </a:spcBef>
              <a:spcAft>
                <a:spcPts val="0"/>
              </a:spcAft>
              <a:buClr>
                <a:srgbClr val="3F3F3F"/>
              </a:buClr>
              <a:buSzPts val="1800"/>
              <a:buNone/>
              <a:defRPr sz="1800"/>
            </a:lvl3pPr>
            <a:lvl4pPr lvl="3" algn="ctr" rtl="0">
              <a:lnSpc>
                <a:spcPct val="90000"/>
              </a:lnSpc>
              <a:spcBef>
                <a:spcPts val="1600"/>
              </a:spcBef>
              <a:spcAft>
                <a:spcPts val="0"/>
              </a:spcAft>
              <a:buClr>
                <a:srgbClr val="3F3F3F"/>
              </a:buClr>
              <a:buSzPts val="1600"/>
              <a:buNone/>
              <a:defRPr sz="1600"/>
            </a:lvl4pPr>
            <a:lvl5pPr lvl="4" algn="ctr" rtl="0">
              <a:lnSpc>
                <a:spcPct val="90000"/>
              </a:lnSpc>
              <a:spcBef>
                <a:spcPts val="1600"/>
              </a:spcBef>
              <a:spcAft>
                <a:spcPts val="0"/>
              </a:spcAft>
              <a:buClr>
                <a:srgbClr val="3F3F3F"/>
              </a:buClr>
              <a:buSzPts val="1600"/>
              <a:buNone/>
              <a:defRPr sz="1600"/>
            </a:lvl5pPr>
            <a:lvl6pPr lvl="5" algn="ctr" rtl="0">
              <a:lnSpc>
                <a:spcPct val="90000"/>
              </a:lnSpc>
              <a:spcBef>
                <a:spcPts val="1600"/>
              </a:spcBef>
              <a:spcAft>
                <a:spcPts val="0"/>
              </a:spcAft>
              <a:buClr>
                <a:schemeClr val="dk1"/>
              </a:buClr>
              <a:buSzPts val="1600"/>
              <a:buNone/>
              <a:defRPr sz="1600"/>
            </a:lvl6pPr>
            <a:lvl7pPr lvl="6" algn="ctr" rtl="0">
              <a:lnSpc>
                <a:spcPct val="90000"/>
              </a:lnSpc>
              <a:spcBef>
                <a:spcPts val="1600"/>
              </a:spcBef>
              <a:spcAft>
                <a:spcPts val="0"/>
              </a:spcAft>
              <a:buClr>
                <a:schemeClr val="dk1"/>
              </a:buClr>
              <a:buSzPts val="1600"/>
              <a:buNone/>
              <a:defRPr sz="1600"/>
            </a:lvl7pPr>
            <a:lvl8pPr lvl="7" algn="ctr" rtl="0">
              <a:lnSpc>
                <a:spcPct val="90000"/>
              </a:lnSpc>
              <a:spcBef>
                <a:spcPts val="1600"/>
              </a:spcBef>
              <a:spcAft>
                <a:spcPts val="0"/>
              </a:spcAft>
              <a:buClr>
                <a:schemeClr val="dk1"/>
              </a:buClr>
              <a:buSzPts val="1600"/>
              <a:buNone/>
              <a:defRPr sz="1600"/>
            </a:lvl8pPr>
            <a:lvl9pPr lvl="8" algn="ctr" rtl="0">
              <a:lnSpc>
                <a:spcPct val="90000"/>
              </a:lnSpc>
              <a:spcBef>
                <a:spcPts val="1600"/>
              </a:spcBef>
              <a:spcAft>
                <a:spcPts val="1600"/>
              </a:spcAft>
              <a:buClr>
                <a:schemeClr val="dk1"/>
              </a:buClr>
              <a:buSzPts val="1600"/>
              <a:buNone/>
              <a:defRPr sz="1600"/>
            </a:lvl9pPr>
          </a:lstStyle>
          <a:p>
            <a:endParaRPr/>
          </a:p>
        </p:txBody>
      </p:sp>
      <p:sp>
        <p:nvSpPr>
          <p:cNvPr id="111" name="Google Shape;111;p20"/>
          <p:cNvSpPr txBox="1">
            <a:spLocks noGrp="1"/>
          </p:cNvSpPr>
          <p:nvPr>
            <p:ph type="ftr" idx="11"/>
          </p:nvPr>
        </p:nvSpPr>
        <p:spPr>
          <a:xfrm>
            <a:off x="432000" y="6361483"/>
            <a:ext cx="5484900" cy="2016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2" name="Google Shape;112;p20"/>
          <p:cNvSpPr>
            <a:spLocks noGrp="1"/>
          </p:cNvSpPr>
          <p:nvPr>
            <p:ph type="sldNum" idx="12"/>
          </p:nvPr>
        </p:nvSpPr>
        <p:spPr>
          <a:xfrm>
            <a:off x="11727656" y="6277243"/>
            <a:ext cx="464400" cy="400200"/>
          </a:xfrm>
          <a:prstGeom prst="roundRect">
            <a:avLst>
              <a:gd name="adj" fmla="val 9526"/>
            </a:avLst>
          </a:prstGeom>
          <a:gradFill>
            <a:gsLst>
              <a:gs pos="0">
                <a:srgbClr val="3F3F3F"/>
              </a:gs>
              <a:gs pos="20000">
                <a:srgbClr val="3F3F3F"/>
              </a:gs>
              <a:gs pos="82000">
                <a:schemeClr val="dk1"/>
              </a:gs>
              <a:gs pos="100000">
                <a:schemeClr val="dk1"/>
              </a:gs>
            </a:gsLst>
            <a:lin ang="3000122" scaled="0"/>
          </a:gradFill>
          <a:ln w="9525" cap="flat" cmpd="sng">
            <a:solidFill>
              <a:schemeClr val="accent1"/>
            </a:solidFill>
            <a:prstDash val="solid"/>
            <a:round/>
            <a:headEnd type="none" w="sm" len="sm"/>
            <a:tailEnd type="none" w="sm" len="sm"/>
          </a:ln>
        </p:spPr>
        <p:txBody>
          <a:bodyPr spcFirstLastPara="1" wrap="square" lIns="0" tIns="0" rIns="0" bIns="0" anchor="ctr" anchorCtr="0">
            <a:norm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1" type="obj">
  <p:cSld name="OBJECT">
    <p:spTree>
      <p:nvGrpSpPr>
        <p:cNvPr id="1" name="Shape 113"/>
        <p:cNvGrpSpPr/>
        <p:nvPr/>
      </p:nvGrpSpPr>
      <p:grpSpPr>
        <a:xfrm>
          <a:off x="0" y="0"/>
          <a:ext cx="0" cy="0"/>
          <a:chOff x="0" y="0"/>
          <a:chExt cx="0" cy="0"/>
        </a:xfrm>
      </p:grpSpPr>
      <p:sp>
        <p:nvSpPr>
          <p:cNvPr id="114" name="Google Shape;114;p2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115" name="Google Shape;115;p2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116" name="Google Shape;116;p2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7" name="Google Shape;117;p2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8" name="Google Shape;118;p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ate">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1pPr>
            <a:lvl2pPr lvl="1">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2pPr>
            <a:lvl3pPr lvl="2">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3pPr>
            <a:lvl4pPr lvl="3">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4pPr>
            <a:lvl5pPr lvl="4">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5pPr>
            <a:lvl6pPr lvl="5">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6pPr>
            <a:lvl7pPr lvl="6">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7pPr>
            <a:lvl8pPr lvl="7">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8pPr>
            <a:lvl9pPr lvl="8">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9pPr>
          </a:lstStyle>
          <a:p>
            <a:endParaRPr/>
          </a:p>
        </p:txBody>
      </p:sp>
      <p:sp>
        <p:nvSpPr>
          <p:cNvPr id="11" name="Google Shape;11;p1"/>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accent3"/>
              </a:buClr>
              <a:buSzPts val="2400"/>
              <a:buFont typeface="Average"/>
              <a:buChar char="●"/>
              <a:defRPr sz="2400">
                <a:solidFill>
                  <a:schemeClr val="accent3"/>
                </a:solidFill>
                <a:latin typeface="Average"/>
                <a:ea typeface="Average"/>
                <a:cs typeface="Average"/>
                <a:sym typeface="Average"/>
              </a:defRPr>
            </a:lvl1pPr>
            <a:lvl2pPr marL="914400" lvl="1" indent="-34925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2pPr>
            <a:lvl3pPr marL="1371600" lvl="2" indent="-34925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3pPr>
            <a:lvl4pPr marL="1828800" lvl="3" indent="-34925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4pPr>
            <a:lvl5pPr marL="2286000" lvl="4" indent="-34925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5pPr>
            <a:lvl6pPr marL="2743200" lvl="5" indent="-34925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6pPr>
            <a:lvl7pPr marL="3200400" lvl="6" indent="-34925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7pPr>
            <a:lvl8pPr marL="3657600" lvl="7" indent="-34925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8pPr>
            <a:lvl9pPr marL="4114800" lvl="8" indent="-34925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9pPr>
          </a:lstStyle>
          <a:p>
            <a:endParaRPr/>
          </a:p>
        </p:txBody>
      </p:sp>
      <p:sp>
        <p:nvSpPr>
          <p:cNvPr id="12" name="Google Shape;12;p1"/>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accent3"/>
                </a:solidFill>
                <a:latin typeface="Average"/>
                <a:ea typeface="Average"/>
                <a:cs typeface="Average"/>
                <a:sym typeface="Average"/>
              </a:defRPr>
            </a:lvl1pPr>
            <a:lvl2pPr lvl="1" algn="r">
              <a:buNone/>
              <a:defRPr sz="1300">
                <a:solidFill>
                  <a:schemeClr val="accent3"/>
                </a:solidFill>
                <a:latin typeface="Average"/>
                <a:ea typeface="Average"/>
                <a:cs typeface="Average"/>
                <a:sym typeface="Average"/>
              </a:defRPr>
            </a:lvl2pPr>
            <a:lvl3pPr lvl="2" algn="r">
              <a:buNone/>
              <a:defRPr sz="1300">
                <a:solidFill>
                  <a:schemeClr val="accent3"/>
                </a:solidFill>
                <a:latin typeface="Average"/>
                <a:ea typeface="Average"/>
                <a:cs typeface="Average"/>
                <a:sym typeface="Average"/>
              </a:defRPr>
            </a:lvl3pPr>
            <a:lvl4pPr lvl="3" algn="r">
              <a:buNone/>
              <a:defRPr sz="1300">
                <a:solidFill>
                  <a:schemeClr val="accent3"/>
                </a:solidFill>
                <a:latin typeface="Average"/>
                <a:ea typeface="Average"/>
                <a:cs typeface="Average"/>
                <a:sym typeface="Average"/>
              </a:defRPr>
            </a:lvl4pPr>
            <a:lvl5pPr lvl="4" algn="r">
              <a:buNone/>
              <a:defRPr sz="1300">
                <a:solidFill>
                  <a:schemeClr val="accent3"/>
                </a:solidFill>
                <a:latin typeface="Average"/>
                <a:ea typeface="Average"/>
                <a:cs typeface="Average"/>
                <a:sym typeface="Average"/>
              </a:defRPr>
            </a:lvl5pPr>
            <a:lvl6pPr lvl="5" algn="r">
              <a:buNone/>
              <a:defRPr sz="1300">
                <a:solidFill>
                  <a:schemeClr val="accent3"/>
                </a:solidFill>
                <a:latin typeface="Average"/>
                <a:ea typeface="Average"/>
                <a:cs typeface="Average"/>
                <a:sym typeface="Average"/>
              </a:defRPr>
            </a:lvl6pPr>
            <a:lvl7pPr lvl="6" algn="r">
              <a:buNone/>
              <a:defRPr sz="1300">
                <a:solidFill>
                  <a:schemeClr val="accent3"/>
                </a:solidFill>
                <a:latin typeface="Average"/>
                <a:ea typeface="Average"/>
                <a:cs typeface="Average"/>
                <a:sym typeface="Average"/>
              </a:defRPr>
            </a:lvl7pPr>
            <a:lvl8pPr lvl="7" algn="r">
              <a:buNone/>
              <a:defRPr sz="1300">
                <a:solidFill>
                  <a:schemeClr val="accent3"/>
                </a:solidFill>
                <a:latin typeface="Average"/>
                <a:ea typeface="Average"/>
                <a:cs typeface="Average"/>
                <a:sym typeface="Average"/>
              </a:defRPr>
            </a:lvl8pPr>
            <a:lvl9pPr lvl="8" algn="r">
              <a:buNone/>
              <a:defRPr sz="1300">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twitter.com/ChangeDisabled" TargetMode="External"/><Relationship Id="rId5" Type="http://schemas.openxmlformats.org/officeDocument/2006/relationships/hyperlink" Target="https://www.facebook.com/DisabledStudentsUK" TargetMode="External"/><Relationship Id="rId4" Type="http://schemas.openxmlformats.org/officeDocument/2006/relationships/hyperlink" Target="http://www.disabledstudents.co.uk/" TargetMode="Externa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docs.google.com/document/d/1YlHAIE2iqxOEaNjY02hYmYaoqiC7dDhNMV5_Yyp8Vkk/edit?usp=sharing" TargetMode="External"/><Relationship Id="rId2" Type="http://schemas.openxmlformats.org/officeDocument/2006/relationships/notesSlide" Target="../notesSlides/notesSlide15.xml"/><Relationship Id="rId1" Type="http://schemas.openxmlformats.org/officeDocument/2006/relationships/slideLayout" Target="../slideLayouts/slideLayout19.xml"/><Relationship Id="rId5" Type="http://schemas.openxmlformats.org/officeDocument/2006/relationships/image" Target="../media/image1.png"/><Relationship Id="rId4" Type="http://schemas.openxmlformats.org/officeDocument/2006/relationships/hyperlink" Target="mailto:contact@disabledstudents.co.uk"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2"/>
          <p:cNvSpPr txBox="1">
            <a:spLocks noGrp="1"/>
          </p:cNvSpPr>
          <p:nvPr>
            <p:ph type="title"/>
          </p:nvPr>
        </p:nvSpPr>
        <p:spPr>
          <a:xfrm>
            <a:off x="895000" y="2855000"/>
            <a:ext cx="10469700" cy="1148100"/>
          </a:xfrm>
          <a:prstGeom prst="rect">
            <a:avLst/>
          </a:prstGeom>
        </p:spPr>
        <p:txBody>
          <a:bodyPr spcFirstLastPara="1" wrap="square" lIns="121900" tIns="121900" rIns="121900" bIns="121900" anchor="ctr" anchorCtr="0">
            <a:normAutofit fontScale="90000"/>
          </a:bodyPr>
          <a:lstStyle/>
          <a:p>
            <a:pPr marL="0" lvl="0" indent="0" algn="ctr" rtl="0">
              <a:lnSpc>
                <a:spcPct val="80000"/>
              </a:lnSpc>
              <a:spcBef>
                <a:spcPts val="0"/>
              </a:spcBef>
              <a:spcAft>
                <a:spcPts val="0"/>
              </a:spcAft>
              <a:buClr>
                <a:srgbClr val="F2F2F2"/>
              </a:buClr>
              <a:buSzPct val="104166"/>
              <a:buFont typeface="Corbel"/>
              <a:buNone/>
            </a:pPr>
            <a:r>
              <a:rPr lang="en-GB">
                <a:solidFill>
                  <a:schemeClr val="lt2"/>
                </a:solidFill>
              </a:rPr>
              <a:t>The University Accessibility Comparison Project</a:t>
            </a:r>
            <a:endParaRPr>
              <a:solidFill>
                <a:schemeClr val="lt2"/>
              </a:solidFill>
            </a:endParaRPr>
          </a:p>
        </p:txBody>
      </p:sp>
      <p:sp>
        <p:nvSpPr>
          <p:cNvPr id="125" name="Google Shape;125;p22"/>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GB"/>
              <a:t>1</a:t>
            </a:fld>
            <a:endParaRPr/>
          </a:p>
        </p:txBody>
      </p:sp>
      <p:sp>
        <p:nvSpPr>
          <p:cNvPr id="126" name="Google Shape;126;p22"/>
          <p:cNvSpPr txBox="1">
            <a:spLocks noGrp="1"/>
          </p:cNvSpPr>
          <p:nvPr>
            <p:ph type="body" idx="4294967295"/>
          </p:nvPr>
        </p:nvSpPr>
        <p:spPr>
          <a:xfrm>
            <a:off x="3183000" y="3942700"/>
            <a:ext cx="5826000" cy="915300"/>
          </a:xfrm>
          <a:prstGeom prst="rect">
            <a:avLst/>
          </a:prstGeom>
        </p:spPr>
        <p:txBody>
          <a:bodyPr spcFirstLastPara="1" wrap="square" lIns="121900" tIns="121900" rIns="121900" bIns="121900" anchor="t" anchorCtr="0">
            <a:normAutofit/>
          </a:bodyPr>
          <a:lstStyle/>
          <a:p>
            <a:pPr marL="0" lvl="0" indent="0" algn="ctr" rtl="0">
              <a:spcBef>
                <a:spcPts val="0"/>
              </a:spcBef>
              <a:spcAft>
                <a:spcPts val="1600"/>
              </a:spcAft>
              <a:buNone/>
            </a:pPr>
            <a:r>
              <a:rPr lang="en-GB" sz="2800">
                <a:solidFill>
                  <a:schemeClr val="lt2"/>
                </a:solidFill>
              </a:rPr>
              <a:t>(UACP)</a:t>
            </a:r>
            <a:endParaRPr sz="2800">
              <a:solidFill>
                <a:schemeClr val="lt2"/>
              </a:solidFill>
            </a:endParaRPr>
          </a:p>
        </p:txBody>
      </p:sp>
      <p:pic>
        <p:nvPicPr>
          <p:cNvPr id="127" name="Google Shape;127;p22"/>
          <p:cNvPicPr preferRelativeResize="0"/>
          <p:nvPr/>
        </p:nvPicPr>
        <p:blipFill>
          <a:blip r:embed="rId3">
            <a:alphaModFix/>
          </a:blip>
          <a:stretch>
            <a:fillRect/>
          </a:stretch>
        </p:blipFill>
        <p:spPr>
          <a:xfrm>
            <a:off x="9885550" y="328875"/>
            <a:ext cx="2069325" cy="976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3"/>
          <p:cNvSpPr txBox="1">
            <a:spLocks noGrp="1"/>
          </p:cNvSpPr>
          <p:nvPr>
            <p:ph type="title"/>
          </p:nvPr>
        </p:nvSpPr>
        <p:spPr>
          <a:xfrm>
            <a:off x="2297853" y="2615216"/>
            <a:ext cx="7596300" cy="13116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2"/>
              </a:buClr>
              <a:buSzPts val="3500"/>
              <a:buFont typeface="Calibri"/>
              <a:buNone/>
            </a:pPr>
            <a:r>
              <a:rPr lang="en-GB" sz="3500">
                <a:solidFill>
                  <a:schemeClr val="lt2"/>
                </a:solidFill>
              </a:rPr>
              <a:t>Transcript and slides at www.disabledstudents.co.uk/transcript</a:t>
            </a:r>
            <a:endParaRPr>
              <a:solidFill>
                <a:schemeClr val="l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33"/>
                                        </p:tgtEl>
                                        <p:attrNameLst>
                                          <p:attrName>style.visibility</p:attrName>
                                        </p:attrNameLst>
                                      </p:cBhvr>
                                      <p:to>
                                        <p:strVal val="visible"/>
                                      </p:to>
                                    </p:set>
                                    <p:animEffect transition="in" filter="fade">
                                      <p:cBhvr>
                                        <p:cTn id="7" dur="4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4"/>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GB"/>
              <a:t>3</a:t>
            </a:fld>
            <a:endParaRPr/>
          </a:p>
        </p:txBody>
      </p:sp>
      <p:pic>
        <p:nvPicPr>
          <p:cNvPr id="140" name="Google Shape;140;p24"/>
          <p:cNvPicPr preferRelativeResize="0"/>
          <p:nvPr/>
        </p:nvPicPr>
        <p:blipFill>
          <a:blip r:embed="rId3">
            <a:alphaModFix/>
          </a:blip>
          <a:stretch>
            <a:fillRect/>
          </a:stretch>
        </p:blipFill>
        <p:spPr>
          <a:xfrm>
            <a:off x="1367425" y="2613162"/>
            <a:ext cx="3459141" cy="1631675"/>
          </a:xfrm>
          <a:prstGeom prst="rect">
            <a:avLst/>
          </a:prstGeom>
          <a:noFill/>
          <a:ln>
            <a:noFill/>
          </a:ln>
        </p:spPr>
      </p:pic>
      <p:sp>
        <p:nvSpPr>
          <p:cNvPr id="141" name="Google Shape;141;p24"/>
          <p:cNvSpPr txBox="1"/>
          <p:nvPr/>
        </p:nvSpPr>
        <p:spPr>
          <a:xfrm>
            <a:off x="6358684" y="2342681"/>
            <a:ext cx="4803600" cy="201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500" b="0" i="0" u="none" strike="noStrike" cap="none">
                <a:solidFill>
                  <a:schemeClr val="lt2"/>
                </a:solidFill>
                <a:latin typeface="Calibri"/>
                <a:ea typeface="Calibri"/>
                <a:cs typeface="Calibri"/>
                <a:sym typeface="Calibri"/>
              </a:rPr>
              <a:t>@ChangeDisabled</a:t>
            </a:r>
            <a:br>
              <a:rPr lang="en-GB" sz="2500" b="0" i="0" u="none" strike="noStrike" cap="none">
                <a:solidFill>
                  <a:schemeClr val="lt2"/>
                </a:solidFill>
                <a:latin typeface="Calibri"/>
                <a:ea typeface="Calibri"/>
                <a:cs typeface="Calibri"/>
                <a:sym typeface="Calibri"/>
              </a:rPr>
            </a:br>
            <a:br>
              <a:rPr lang="en-GB" sz="2500" b="0" i="0" u="none" strike="noStrike" cap="none">
                <a:solidFill>
                  <a:schemeClr val="lt2"/>
                </a:solidFill>
                <a:latin typeface="Calibri"/>
                <a:ea typeface="Calibri"/>
                <a:cs typeface="Calibri"/>
                <a:sym typeface="Calibri"/>
              </a:rPr>
            </a:br>
            <a:r>
              <a:rPr lang="en-GB" sz="2500" b="0" i="0" u="sng" strike="noStrike" cap="none">
                <a:solidFill>
                  <a:schemeClr val="lt2"/>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www.disabledstudents.co.uk</a:t>
            </a:r>
            <a:br>
              <a:rPr lang="en-GB" sz="2500" b="0" i="0" u="none" strike="noStrike" cap="none">
                <a:solidFill>
                  <a:schemeClr val="lt2"/>
                </a:solidFill>
                <a:latin typeface="Calibri"/>
                <a:ea typeface="Calibri"/>
                <a:cs typeface="Calibri"/>
                <a:sym typeface="Calibri"/>
              </a:rPr>
            </a:br>
            <a:br>
              <a:rPr lang="en-GB" sz="2500" b="0" i="0" u="none" strike="noStrike" cap="none">
                <a:solidFill>
                  <a:schemeClr val="lt2"/>
                </a:solidFill>
                <a:latin typeface="Calibri"/>
                <a:ea typeface="Calibri"/>
                <a:cs typeface="Calibri"/>
                <a:sym typeface="Calibri"/>
              </a:rPr>
            </a:br>
            <a:r>
              <a:rPr lang="en-GB" sz="2500" b="0" i="0" u="sng" strike="noStrike" cap="none">
                <a:solidFill>
                  <a:schemeClr val="lt2"/>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facebook.com/DisabledStudentsUK</a:t>
            </a:r>
            <a:endParaRPr sz="2500">
              <a:solidFill>
                <a:schemeClr val="dk1"/>
              </a:solidFill>
              <a:latin typeface="Calibri"/>
              <a:ea typeface="Calibri"/>
              <a:cs typeface="Calibri"/>
              <a:sym typeface="Calibri"/>
            </a:endParaRPr>
          </a:p>
        </p:txBody>
      </p:sp>
      <p:sp>
        <p:nvSpPr>
          <p:cNvPr id="142" name="Google Shape;142;p24"/>
          <p:cNvSpPr txBox="1"/>
          <p:nvPr/>
        </p:nvSpPr>
        <p:spPr>
          <a:xfrm>
            <a:off x="5830255" y="2534995"/>
            <a:ext cx="4803600" cy="13116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4400"/>
              <a:buFont typeface="Calibri"/>
              <a:buNone/>
            </a:pPr>
            <a:endParaRPr sz="4400" b="0" i="0" u="none" strike="noStrike" cap="none">
              <a:solidFill>
                <a:srgbClr val="44546A"/>
              </a:solidFill>
              <a:latin typeface="Calibri"/>
              <a:ea typeface="Calibri"/>
              <a:cs typeface="Calibri"/>
              <a:sym typeface="Calibri"/>
            </a:endParaRPr>
          </a:p>
        </p:txBody>
      </p:sp>
      <p:pic>
        <p:nvPicPr>
          <p:cNvPr id="143" name="Google Shape;143;p24">
            <a:hlinkClick r:id="rId6"/>
          </p:cNvPr>
          <p:cNvPicPr preferRelativeResize="0"/>
          <p:nvPr/>
        </p:nvPicPr>
        <p:blipFill rotWithShape="1">
          <a:blip r:embed="rId7">
            <a:alphaModFix/>
          </a:blip>
          <a:srcRect/>
          <a:stretch/>
        </p:blipFill>
        <p:spPr>
          <a:xfrm>
            <a:off x="5495147" y="2382025"/>
            <a:ext cx="539319" cy="539319"/>
          </a:xfrm>
          <a:prstGeom prst="rect">
            <a:avLst/>
          </a:prstGeom>
          <a:noFill/>
          <a:ln>
            <a:noFill/>
          </a:ln>
        </p:spPr>
      </p:pic>
      <p:pic>
        <p:nvPicPr>
          <p:cNvPr id="144" name="Google Shape;144;p24">
            <a:hlinkClick r:id="rId5"/>
          </p:cNvPr>
          <p:cNvPicPr preferRelativeResize="0"/>
          <p:nvPr/>
        </p:nvPicPr>
        <p:blipFill rotWithShape="1">
          <a:blip r:embed="rId8">
            <a:alphaModFix/>
          </a:blip>
          <a:srcRect/>
          <a:stretch/>
        </p:blipFill>
        <p:spPr>
          <a:xfrm>
            <a:off x="5520491" y="3858977"/>
            <a:ext cx="488605" cy="488605"/>
          </a:xfrm>
          <a:prstGeom prst="rect">
            <a:avLst/>
          </a:prstGeom>
          <a:noFill/>
          <a:ln>
            <a:noFill/>
          </a:ln>
        </p:spPr>
      </p:pic>
      <p:pic>
        <p:nvPicPr>
          <p:cNvPr id="145" name="Google Shape;145;p24" descr="Webpage, browser, internet, network, online, web, website icon - Download  on Iconfinder"/>
          <p:cNvPicPr preferRelativeResize="0"/>
          <p:nvPr/>
        </p:nvPicPr>
        <p:blipFill rotWithShape="1">
          <a:blip r:embed="rId9">
            <a:alphaModFix amt="40000"/>
          </a:blip>
          <a:srcRect/>
          <a:stretch/>
        </p:blipFill>
        <p:spPr>
          <a:xfrm>
            <a:off x="5495147" y="3120501"/>
            <a:ext cx="539319" cy="53931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5"/>
          <p:cNvSpPr txBox="1">
            <a:spLocks noGrp="1"/>
          </p:cNvSpPr>
          <p:nvPr>
            <p:ph type="title"/>
          </p:nvPr>
        </p:nvSpPr>
        <p:spPr>
          <a:xfrm>
            <a:off x="1690225" y="2711703"/>
            <a:ext cx="5472000" cy="25944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rgbClr val="3F3F3F"/>
              </a:buClr>
              <a:buSzPts val="2800"/>
              <a:buFont typeface="Calibri"/>
              <a:buNone/>
            </a:pPr>
            <a:r>
              <a:rPr lang="en-GB" sz="2600">
                <a:solidFill>
                  <a:schemeClr val="lt2"/>
                </a:solidFill>
                <a:latin typeface="Average"/>
                <a:ea typeface="Average"/>
                <a:cs typeface="Average"/>
                <a:sym typeface="Average"/>
              </a:rPr>
              <a:t>But many do not have access to this knowledge:</a:t>
            </a:r>
            <a:endParaRPr sz="2600">
              <a:solidFill>
                <a:schemeClr val="lt2"/>
              </a:solidFill>
              <a:latin typeface="Average"/>
              <a:ea typeface="Average"/>
              <a:cs typeface="Average"/>
              <a:sym typeface="Average"/>
            </a:endParaRPr>
          </a:p>
          <a:p>
            <a:pPr marL="0" lvl="0" indent="0" algn="l" rtl="0">
              <a:lnSpc>
                <a:spcPct val="90000"/>
              </a:lnSpc>
              <a:spcBef>
                <a:spcPts val="0"/>
              </a:spcBef>
              <a:spcAft>
                <a:spcPts val="0"/>
              </a:spcAft>
              <a:buClr>
                <a:srgbClr val="3F3F3F"/>
              </a:buClr>
              <a:buSzPts val="2800"/>
              <a:buFont typeface="Calibri"/>
              <a:buNone/>
            </a:pPr>
            <a:endParaRPr sz="2600">
              <a:solidFill>
                <a:schemeClr val="lt2"/>
              </a:solidFill>
              <a:latin typeface="Average"/>
              <a:ea typeface="Average"/>
              <a:cs typeface="Average"/>
              <a:sym typeface="Average"/>
            </a:endParaRPr>
          </a:p>
          <a:p>
            <a:pPr marL="285750" lvl="0" indent="-336550" algn="l" rtl="0">
              <a:spcBef>
                <a:spcPts val="1000"/>
              </a:spcBef>
              <a:spcAft>
                <a:spcPts val="0"/>
              </a:spcAft>
              <a:buClr>
                <a:schemeClr val="lt2"/>
              </a:buClr>
              <a:buSzPts val="2600"/>
              <a:buFont typeface="Average"/>
              <a:buChar char="•"/>
            </a:pPr>
            <a:r>
              <a:rPr lang="en-GB" sz="2600">
                <a:solidFill>
                  <a:schemeClr val="lt2"/>
                </a:solidFill>
                <a:latin typeface="Average"/>
                <a:ea typeface="Average"/>
                <a:cs typeface="Average"/>
                <a:sym typeface="Average"/>
              </a:rPr>
              <a:t>Student Unions</a:t>
            </a:r>
            <a:endParaRPr sz="2600">
              <a:solidFill>
                <a:schemeClr val="lt2"/>
              </a:solidFill>
              <a:latin typeface="Average"/>
              <a:ea typeface="Average"/>
              <a:cs typeface="Average"/>
              <a:sym typeface="Average"/>
            </a:endParaRPr>
          </a:p>
          <a:p>
            <a:pPr marL="285750" lvl="0" indent="-336550" algn="l" rtl="0">
              <a:spcBef>
                <a:spcPts val="1000"/>
              </a:spcBef>
              <a:spcAft>
                <a:spcPts val="0"/>
              </a:spcAft>
              <a:buClr>
                <a:schemeClr val="lt2"/>
              </a:buClr>
              <a:buSzPts val="2600"/>
              <a:buFont typeface="Average"/>
              <a:buChar char="•"/>
            </a:pPr>
            <a:r>
              <a:rPr lang="en-GB" sz="2600">
                <a:solidFill>
                  <a:schemeClr val="lt2"/>
                </a:solidFill>
                <a:latin typeface="Average"/>
                <a:ea typeface="Average"/>
                <a:cs typeface="Average"/>
                <a:sym typeface="Average"/>
              </a:rPr>
              <a:t>Oversight bodies</a:t>
            </a:r>
            <a:endParaRPr sz="2600">
              <a:solidFill>
                <a:schemeClr val="lt2"/>
              </a:solidFill>
              <a:latin typeface="Average"/>
              <a:ea typeface="Average"/>
              <a:cs typeface="Average"/>
              <a:sym typeface="Average"/>
            </a:endParaRPr>
          </a:p>
          <a:p>
            <a:pPr marL="285750" lvl="0" indent="-336550" algn="l" rtl="0">
              <a:spcBef>
                <a:spcPts val="1000"/>
              </a:spcBef>
              <a:spcAft>
                <a:spcPts val="1600"/>
              </a:spcAft>
              <a:buClr>
                <a:schemeClr val="lt2"/>
              </a:buClr>
              <a:buSzPts val="2600"/>
              <a:buFont typeface="Average"/>
              <a:buChar char="•"/>
            </a:pPr>
            <a:r>
              <a:rPr lang="en-GB" sz="2600">
                <a:solidFill>
                  <a:schemeClr val="lt2"/>
                </a:solidFill>
                <a:latin typeface="Average"/>
                <a:ea typeface="Average"/>
                <a:cs typeface="Average"/>
                <a:sym typeface="Average"/>
              </a:rPr>
              <a:t>Universities</a:t>
            </a:r>
            <a:endParaRPr sz="2600">
              <a:solidFill>
                <a:schemeClr val="lt2"/>
              </a:solidFill>
              <a:latin typeface="Average"/>
              <a:ea typeface="Average"/>
              <a:cs typeface="Average"/>
              <a:sym typeface="Average"/>
            </a:endParaRPr>
          </a:p>
        </p:txBody>
      </p:sp>
      <p:sp>
        <p:nvSpPr>
          <p:cNvPr id="151" name="Google Shape;151;p25"/>
          <p:cNvSpPr txBox="1"/>
          <p:nvPr/>
        </p:nvSpPr>
        <p:spPr>
          <a:xfrm>
            <a:off x="1297675" y="1596275"/>
            <a:ext cx="6672600" cy="6324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3F3F3F"/>
              </a:buClr>
              <a:buSzPts val="3200"/>
              <a:buFont typeface="Arial"/>
              <a:buNone/>
            </a:pPr>
            <a:r>
              <a:rPr lang="en-GB" sz="3500">
                <a:solidFill>
                  <a:schemeClr val="lt2"/>
                </a:solidFill>
                <a:latin typeface="Oswald"/>
                <a:ea typeface="Oswald"/>
                <a:cs typeface="Oswald"/>
                <a:sym typeface="Oswald"/>
              </a:rPr>
              <a:t>Disabled Students Know Inaccessibility</a:t>
            </a:r>
            <a:endParaRPr sz="1700">
              <a:solidFill>
                <a:schemeClr val="lt2"/>
              </a:solidFill>
              <a:latin typeface="Oswald"/>
              <a:ea typeface="Oswald"/>
              <a:cs typeface="Oswald"/>
              <a:sym typeface="Oswald"/>
            </a:endParaRPr>
          </a:p>
        </p:txBody>
      </p:sp>
      <p:sp>
        <p:nvSpPr>
          <p:cNvPr id="152" name="Google Shape;152;p25"/>
          <p:cNvSpPr txBox="1"/>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GB" sz="1300">
                <a:solidFill>
                  <a:schemeClr val="dk1"/>
                </a:solidFill>
                <a:latin typeface="Average"/>
                <a:ea typeface="Average"/>
                <a:cs typeface="Average"/>
                <a:sym typeface="Average"/>
              </a:rPr>
              <a:t>4</a:t>
            </a:fld>
            <a:endParaRPr sz="1300">
              <a:solidFill>
                <a:schemeClr val="dk1"/>
              </a:solidFill>
              <a:latin typeface="Average"/>
              <a:ea typeface="Average"/>
              <a:cs typeface="Average"/>
              <a:sym typeface="Average"/>
            </a:endParaRPr>
          </a:p>
        </p:txBody>
      </p:sp>
      <p:pic>
        <p:nvPicPr>
          <p:cNvPr id="153" name="Google Shape;153;p25"/>
          <p:cNvPicPr preferRelativeResize="0"/>
          <p:nvPr/>
        </p:nvPicPr>
        <p:blipFill>
          <a:blip r:embed="rId3">
            <a:alphaModFix/>
          </a:blip>
          <a:stretch>
            <a:fillRect/>
          </a:stretch>
        </p:blipFill>
        <p:spPr>
          <a:xfrm>
            <a:off x="9659300" y="430275"/>
            <a:ext cx="2069325" cy="976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158"/>
        <p:cNvGrpSpPr/>
        <p:nvPr/>
      </p:nvGrpSpPr>
      <p:grpSpPr>
        <a:xfrm>
          <a:off x="0" y="0"/>
          <a:ext cx="0" cy="0"/>
          <a:chOff x="0" y="0"/>
          <a:chExt cx="0" cy="0"/>
        </a:xfrm>
      </p:grpSpPr>
      <p:sp>
        <p:nvSpPr>
          <p:cNvPr id="159" name="Google Shape;159;p26"/>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GB">
                <a:solidFill>
                  <a:schemeClr val="lt1"/>
                </a:solidFill>
              </a:rPr>
              <a:t>5</a:t>
            </a:fld>
            <a:endParaRPr>
              <a:solidFill>
                <a:schemeClr val="lt1"/>
              </a:solidFill>
            </a:endParaRPr>
          </a:p>
        </p:txBody>
      </p:sp>
      <p:pic>
        <p:nvPicPr>
          <p:cNvPr id="160" name="Google Shape;160;p26"/>
          <p:cNvPicPr preferRelativeResize="0"/>
          <p:nvPr/>
        </p:nvPicPr>
        <p:blipFill>
          <a:blip r:embed="rId3">
            <a:alphaModFix/>
          </a:blip>
          <a:stretch>
            <a:fillRect/>
          </a:stretch>
        </p:blipFill>
        <p:spPr>
          <a:xfrm>
            <a:off x="9823371" y="290326"/>
            <a:ext cx="2090079" cy="915299"/>
          </a:xfrm>
          <a:prstGeom prst="rect">
            <a:avLst/>
          </a:prstGeom>
          <a:noFill/>
          <a:ln>
            <a:noFill/>
          </a:ln>
        </p:spPr>
      </p:pic>
      <p:grpSp>
        <p:nvGrpSpPr>
          <p:cNvPr id="161" name="Google Shape;161;p26"/>
          <p:cNvGrpSpPr/>
          <p:nvPr/>
        </p:nvGrpSpPr>
        <p:grpSpPr>
          <a:xfrm>
            <a:off x="4387811" y="3118742"/>
            <a:ext cx="2696403" cy="1380104"/>
            <a:chOff x="3859050" y="2064275"/>
            <a:chExt cx="1397100" cy="1299900"/>
          </a:xfrm>
        </p:grpSpPr>
        <p:sp>
          <p:nvSpPr>
            <p:cNvPr id="162" name="Google Shape;162;p26"/>
            <p:cNvSpPr/>
            <p:nvPr/>
          </p:nvSpPr>
          <p:spPr>
            <a:xfrm>
              <a:off x="3859050" y="2064275"/>
              <a:ext cx="1397100" cy="1299900"/>
            </a:xfrm>
            <a:prstGeom prst="ellipse">
              <a:avLst/>
            </a:prstGeom>
            <a:solidFill>
              <a:srgbClr val="761E86"/>
            </a:solidFill>
            <a:ln>
              <a:noFill/>
            </a:ln>
            <a:effectLst>
              <a:outerShdw blurRad="228600" dist="50800" dir="5400000" algn="tl" rotWithShape="0">
                <a:srgbClr val="000000">
                  <a:alpha val="549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6"/>
            <p:cNvSpPr txBox="1"/>
            <p:nvPr/>
          </p:nvSpPr>
          <p:spPr>
            <a:xfrm>
              <a:off x="3885601" y="2300970"/>
              <a:ext cx="1344000" cy="826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700">
                  <a:solidFill>
                    <a:srgbClr val="FFFFFF"/>
                  </a:solidFill>
                  <a:latin typeface="Roboto"/>
                  <a:ea typeface="Roboto"/>
                  <a:cs typeface="Roboto"/>
                  <a:sym typeface="Roboto"/>
                </a:rPr>
                <a:t>University ignorance</a:t>
              </a:r>
              <a:endParaRPr sz="1700">
                <a:solidFill>
                  <a:srgbClr val="FFFFFF"/>
                </a:solidFill>
                <a:latin typeface="Roboto"/>
                <a:ea typeface="Roboto"/>
                <a:cs typeface="Roboto"/>
                <a:sym typeface="Roboto"/>
              </a:endParaRPr>
            </a:p>
          </p:txBody>
        </p:sp>
      </p:grpSp>
      <p:grpSp>
        <p:nvGrpSpPr>
          <p:cNvPr id="164" name="Google Shape;164;p26"/>
          <p:cNvGrpSpPr/>
          <p:nvPr/>
        </p:nvGrpSpPr>
        <p:grpSpPr>
          <a:xfrm>
            <a:off x="4400360" y="1457200"/>
            <a:ext cx="2670431" cy="1380204"/>
            <a:chOff x="2859873" y="723186"/>
            <a:chExt cx="1068600" cy="1068600"/>
          </a:xfrm>
        </p:grpSpPr>
        <p:sp>
          <p:nvSpPr>
            <p:cNvPr id="165" name="Google Shape;165;p26"/>
            <p:cNvSpPr/>
            <p:nvPr/>
          </p:nvSpPr>
          <p:spPr>
            <a:xfrm>
              <a:off x="2859873" y="723186"/>
              <a:ext cx="1068600" cy="1068600"/>
            </a:xfrm>
            <a:prstGeom prst="ellipse">
              <a:avLst/>
            </a:prstGeom>
            <a:solidFill>
              <a:srgbClr val="B757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6"/>
            <p:cNvSpPr txBox="1"/>
            <p:nvPr/>
          </p:nvSpPr>
          <p:spPr>
            <a:xfrm>
              <a:off x="3012868" y="891329"/>
              <a:ext cx="762600" cy="732300"/>
            </a:xfrm>
            <a:prstGeom prst="rect">
              <a:avLst/>
            </a:prstGeom>
            <a:solidFill>
              <a:srgbClr val="B757C9"/>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700">
                  <a:solidFill>
                    <a:srgbClr val="FFFFFF"/>
                  </a:solidFill>
                  <a:latin typeface="Roboto"/>
                  <a:ea typeface="Roboto"/>
                  <a:cs typeface="Roboto"/>
                  <a:sym typeface="Roboto"/>
                </a:rPr>
                <a:t>Lack of monitoring</a:t>
              </a:r>
              <a:endParaRPr sz="1700">
                <a:solidFill>
                  <a:srgbClr val="FFFFFF"/>
                </a:solidFill>
                <a:latin typeface="Roboto"/>
                <a:ea typeface="Roboto"/>
                <a:cs typeface="Roboto"/>
                <a:sym typeface="Roboto"/>
              </a:endParaRPr>
            </a:p>
          </p:txBody>
        </p:sp>
      </p:grpSp>
      <p:grpSp>
        <p:nvGrpSpPr>
          <p:cNvPr id="167" name="Google Shape;167;p26"/>
          <p:cNvGrpSpPr/>
          <p:nvPr/>
        </p:nvGrpSpPr>
        <p:grpSpPr>
          <a:xfrm>
            <a:off x="4372592" y="4618571"/>
            <a:ext cx="2670431" cy="1380204"/>
            <a:chOff x="3043782" y="1027913"/>
            <a:chExt cx="1068600" cy="1068600"/>
          </a:xfrm>
        </p:grpSpPr>
        <p:sp>
          <p:nvSpPr>
            <p:cNvPr id="168" name="Google Shape;168;p26"/>
            <p:cNvSpPr/>
            <p:nvPr/>
          </p:nvSpPr>
          <p:spPr>
            <a:xfrm>
              <a:off x="3043782" y="1027913"/>
              <a:ext cx="1068600" cy="1068600"/>
            </a:xfrm>
            <a:prstGeom prst="ellipse">
              <a:avLst/>
            </a:prstGeom>
            <a:solidFill>
              <a:srgbClr val="5515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6"/>
            <p:cNvSpPr txBox="1"/>
            <p:nvPr/>
          </p:nvSpPr>
          <p:spPr>
            <a:xfrm>
              <a:off x="3202338" y="1196065"/>
              <a:ext cx="762600" cy="732300"/>
            </a:xfrm>
            <a:prstGeom prst="rect">
              <a:avLst/>
            </a:prstGeom>
            <a:solidFill>
              <a:srgbClr val="551561"/>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600">
                  <a:solidFill>
                    <a:srgbClr val="FFFFFF"/>
                  </a:solidFill>
                  <a:latin typeface="Roboto"/>
                  <a:ea typeface="Roboto"/>
                  <a:cs typeface="Roboto"/>
                  <a:sym typeface="Roboto"/>
                </a:rPr>
                <a:t>Students unable to hold universities to account</a:t>
              </a:r>
              <a:endParaRPr sz="1600">
                <a:solidFill>
                  <a:srgbClr val="FFFFFF"/>
                </a:solidFill>
                <a:latin typeface="Roboto"/>
                <a:ea typeface="Roboto"/>
                <a:cs typeface="Roboto"/>
                <a:sym typeface="Roboto"/>
              </a:endParaRPr>
            </a:p>
          </p:txBody>
        </p:sp>
      </p:grpSp>
      <p:cxnSp>
        <p:nvCxnSpPr>
          <p:cNvPr id="170" name="Google Shape;170;p26"/>
          <p:cNvCxnSpPr>
            <a:stCxn id="168" idx="7"/>
            <a:endCxn id="162" idx="5"/>
          </p:cNvCxnSpPr>
          <p:nvPr/>
        </p:nvCxnSpPr>
        <p:spPr>
          <a:xfrm rot="-5400000">
            <a:off x="6408648" y="4539897"/>
            <a:ext cx="524100" cy="37500"/>
          </a:xfrm>
          <a:prstGeom prst="curvedConnector3">
            <a:avLst>
              <a:gd name="adj1" fmla="val 49990"/>
            </a:avLst>
          </a:prstGeom>
          <a:noFill/>
          <a:ln w="28575" cap="flat" cmpd="sng">
            <a:solidFill>
              <a:schemeClr val="dk2"/>
            </a:solidFill>
            <a:prstDash val="solid"/>
            <a:round/>
            <a:headEnd type="none" w="med" len="med"/>
            <a:tailEnd type="triangle" w="med" len="med"/>
          </a:ln>
        </p:spPr>
      </p:cxnSp>
      <p:cxnSp>
        <p:nvCxnSpPr>
          <p:cNvPr id="171" name="Google Shape;171;p26"/>
          <p:cNvCxnSpPr>
            <a:stCxn id="165" idx="4"/>
            <a:endCxn id="162" idx="0"/>
          </p:cNvCxnSpPr>
          <p:nvPr/>
        </p:nvCxnSpPr>
        <p:spPr>
          <a:xfrm rot="-5400000" flipH="1">
            <a:off x="5595176" y="2977804"/>
            <a:ext cx="281400" cy="600"/>
          </a:xfrm>
          <a:prstGeom prst="curvedConnector3">
            <a:avLst>
              <a:gd name="adj1" fmla="val 50028"/>
            </a:avLst>
          </a:prstGeom>
          <a:noFill/>
          <a:ln w="28575" cap="flat" cmpd="sng">
            <a:solidFill>
              <a:schemeClr val="dk2"/>
            </a:solidFill>
            <a:prstDash val="solid"/>
            <a:round/>
            <a:headEnd type="none" w="med" len="med"/>
            <a:tailEnd type="triangle" w="med" len="med"/>
          </a:ln>
        </p:spPr>
      </p:cxnSp>
      <p:cxnSp>
        <p:nvCxnSpPr>
          <p:cNvPr id="172" name="Google Shape;172;p26"/>
          <p:cNvCxnSpPr>
            <a:stCxn id="162" idx="3"/>
            <a:endCxn id="168" idx="1"/>
          </p:cNvCxnSpPr>
          <p:nvPr/>
        </p:nvCxnSpPr>
        <p:spPr>
          <a:xfrm rot="5400000">
            <a:off x="4511190" y="4549335"/>
            <a:ext cx="524100" cy="18900"/>
          </a:xfrm>
          <a:prstGeom prst="curvedConnector3">
            <a:avLst>
              <a:gd name="adj1" fmla="val 49988"/>
            </a:avLst>
          </a:prstGeom>
          <a:noFill/>
          <a:ln w="28575" cap="flat" cmpd="sng">
            <a:solidFill>
              <a:schemeClr val="dk2"/>
            </a:solidFill>
            <a:prstDash val="solid"/>
            <a:round/>
            <a:headEnd type="none" w="med" len="med"/>
            <a:tailEnd type="triangle" w="med" len="med"/>
          </a:ln>
        </p:spPr>
      </p:cxnSp>
      <p:cxnSp>
        <p:nvCxnSpPr>
          <p:cNvPr id="173" name="Google Shape;173;p26"/>
          <p:cNvCxnSpPr>
            <a:stCxn id="165" idx="2"/>
            <a:endCxn id="168" idx="2"/>
          </p:cNvCxnSpPr>
          <p:nvPr/>
        </p:nvCxnSpPr>
        <p:spPr>
          <a:xfrm flipH="1">
            <a:off x="4372460" y="2147302"/>
            <a:ext cx="27900" cy="3161400"/>
          </a:xfrm>
          <a:prstGeom prst="curvedConnector3">
            <a:avLst>
              <a:gd name="adj1" fmla="val 1753577"/>
            </a:avLst>
          </a:prstGeom>
          <a:noFill/>
          <a:ln w="38100" cap="flat" cmpd="sng">
            <a:solidFill>
              <a:schemeClr val="dk2"/>
            </a:solidFill>
            <a:prstDash val="solid"/>
            <a:round/>
            <a:headEnd type="none" w="med" len="med"/>
            <a:tailEnd type="triangle" w="med" len="med"/>
          </a:ln>
        </p:spPr>
      </p:cxnSp>
      <p:cxnSp>
        <p:nvCxnSpPr>
          <p:cNvPr id="174" name="Google Shape;174;p26"/>
          <p:cNvCxnSpPr>
            <a:stCxn id="168" idx="6"/>
            <a:endCxn id="165" idx="6"/>
          </p:cNvCxnSpPr>
          <p:nvPr/>
        </p:nvCxnSpPr>
        <p:spPr>
          <a:xfrm rot="10800000" flipH="1">
            <a:off x="7043024" y="2147273"/>
            <a:ext cx="27900" cy="3161400"/>
          </a:xfrm>
          <a:prstGeom prst="curvedConnector3">
            <a:avLst>
              <a:gd name="adj1" fmla="val 1753577"/>
            </a:avLst>
          </a:prstGeom>
          <a:noFill/>
          <a:ln w="38100" cap="flat" cmpd="sng">
            <a:solidFill>
              <a:schemeClr val="dk2"/>
            </a:solidFill>
            <a:prstDash val="solid"/>
            <a:round/>
            <a:headEnd type="none" w="med" len="med"/>
            <a:tailEnd type="triangle" w="med" len="me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7"/>
          <p:cNvSpPr txBox="1">
            <a:spLocks noGrp="1"/>
          </p:cNvSpPr>
          <p:nvPr>
            <p:ph type="title"/>
          </p:nvPr>
        </p:nvSpPr>
        <p:spPr>
          <a:xfrm>
            <a:off x="861150" y="2693375"/>
            <a:ext cx="10469700" cy="1148100"/>
          </a:xfrm>
          <a:prstGeom prst="rect">
            <a:avLst/>
          </a:prstGeom>
        </p:spPr>
        <p:txBody>
          <a:bodyPr spcFirstLastPara="1" wrap="square" lIns="121900" tIns="121900" rIns="121900" bIns="121900" anchor="ctr" anchorCtr="0">
            <a:normAutofit/>
          </a:bodyPr>
          <a:lstStyle/>
          <a:p>
            <a:pPr marL="0" lvl="0" indent="0" algn="ctr" rtl="0">
              <a:spcBef>
                <a:spcPts val="0"/>
              </a:spcBef>
              <a:spcAft>
                <a:spcPts val="0"/>
              </a:spcAft>
              <a:buNone/>
            </a:pPr>
            <a:r>
              <a:rPr lang="en-GB" sz="4900">
                <a:solidFill>
                  <a:schemeClr val="lt2"/>
                </a:solidFill>
              </a:rPr>
              <a:t>A picture of accessibility at each university</a:t>
            </a:r>
            <a:endParaRPr sz="7200">
              <a:solidFill>
                <a:schemeClr val="lt2"/>
              </a:solidFill>
            </a:endParaRPr>
          </a:p>
        </p:txBody>
      </p:sp>
      <p:sp>
        <p:nvSpPr>
          <p:cNvPr id="181" name="Google Shape;181;p27"/>
          <p:cNvSpPr txBox="1">
            <a:spLocks noGrp="1"/>
          </p:cNvSpPr>
          <p:nvPr>
            <p:ph type="body" idx="4294967295"/>
          </p:nvPr>
        </p:nvSpPr>
        <p:spPr>
          <a:xfrm>
            <a:off x="4268400" y="4026225"/>
            <a:ext cx="3655200" cy="1624200"/>
          </a:xfrm>
          <a:prstGeom prst="rect">
            <a:avLst/>
          </a:prstGeom>
        </p:spPr>
        <p:txBody>
          <a:bodyPr spcFirstLastPara="1" wrap="square" lIns="121900" tIns="121900" rIns="121900" bIns="121900" anchor="t" anchorCtr="0">
            <a:normAutofit/>
          </a:bodyPr>
          <a:lstStyle/>
          <a:p>
            <a:pPr marL="457200" lvl="0" indent="-387350" algn="l" rtl="0">
              <a:spcBef>
                <a:spcPts val="0"/>
              </a:spcBef>
              <a:spcAft>
                <a:spcPts val="0"/>
              </a:spcAft>
              <a:buClr>
                <a:schemeClr val="lt2"/>
              </a:buClr>
              <a:buSzPts val="2500"/>
              <a:buChar char="-"/>
            </a:pPr>
            <a:r>
              <a:rPr lang="en-GB" sz="2500">
                <a:solidFill>
                  <a:schemeClr val="lt2"/>
                </a:solidFill>
              </a:rPr>
              <a:t>by disabled students</a:t>
            </a:r>
            <a:endParaRPr sz="2500">
              <a:solidFill>
                <a:schemeClr val="lt2"/>
              </a:solidFill>
            </a:endParaRPr>
          </a:p>
        </p:txBody>
      </p:sp>
      <p:sp>
        <p:nvSpPr>
          <p:cNvPr id="182" name="Google Shape;182;p27"/>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GB"/>
              <a:t>6</a:t>
            </a:fld>
            <a:endParaRPr/>
          </a:p>
        </p:txBody>
      </p:sp>
      <p:pic>
        <p:nvPicPr>
          <p:cNvPr id="183" name="Google Shape;183;p27"/>
          <p:cNvPicPr preferRelativeResize="0"/>
          <p:nvPr/>
        </p:nvPicPr>
        <p:blipFill>
          <a:blip r:embed="rId3">
            <a:alphaModFix/>
          </a:blip>
          <a:stretch>
            <a:fillRect/>
          </a:stretch>
        </p:blipFill>
        <p:spPr>
          <a:xfrm>
            <a:off x="9885525" y="259450"/>
            <a:ext cx="2069325" cy="9761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88"/>
        <p:cNvGrpSpPr/>
        <p:nvPr/>
      </p:nvGrpSpPr>
      <p:grpSpPr>
        <a:xfrm>
          <a:off x="0" y="0"/>
          <a:ext cx="0" cy="0"/>
          <a:chOff x="0" y="0"/>
          <a:chExt cx="0" cy="0"/>
        </a:xfrm>
      </p:grpSpPr>
      <p:sp>
        <p:nvSpPr>
          <p:cNvPr id="189" name="Google Shape;189;p28"/>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GB">
                <a:solidFill>
                  <a:schemeClr val="lt1"/>
                </a:solidFill>
              </a:rPr>
              <a:t>7</a:t>
            </a:fld>
            <a:endParaRPr>
              <a:solidFill>
                <a:schemeClr val="lt1"/>
              </a:solidFill>
            </a:endParaRPr>
          </a:p>
        </p:txBody>
      </p:sp>
      <p:sp>
        <p:nvSpPr>
          <p:cNvPr id="190" name="Google Shape;190;p28"/>
          <p:cNvSpPr txBox="1"/>
          <p:nvPr/>
        </p:nvSpPr>
        <p:spPr>
          <a:xfrm>
            <a:off x="1394050" y="720600"/>
            <a:ext cx="42105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000">
                <a:latin typeface="Average"/>
                <a:ea typeface="Average"/>
                <a:cs typeface="Average"/>
                <a:sym typeface="Average"/>
              </a:rPr>
              <a:t>Illustrative categories (not real data)</a:t>
            </a:r>
            <a:endParaRPr sz="2000">
              <a:latin typeface="Average"/>
              <a:ea typeface="Average"/>
              <a:cs typeface="Average"/>
              <a:sym typeface="Average"/>
            </a:endParaRPr>
          </a:p>
        </p:txBody>
      </p:sp>
      <p:pic>
        <p:nvPicPr>
          <p:cNvPr id="191" name="Google Shape;191;p28"/>
          <p:cNvPicPr preferRelativeResize="0"/>
          <p:nvPr/>
        </p:nvPicPr>
        <p:blipFill>
          <a:blip r:embed="rId3">
            <a:alphaModFix/>
          </a:blip>
          <a:stretch>
            <a:fillRect/>
          </a:stretch>
        </p:blipFill>
        <p:spPr>
          <a:xfrm>
            <a:off x="9823371" y="290326"/>
            <a:ext cx="2090079" cy="915299"/>
          </a:xfrm>
          <a:prstGeom prst="rect">
            <a:avLst/>
          </a:prstGeom>
          <a:noFill/>
          <a:ln>
            <a:noFill/>
          </a:ln>
        </p:spPr>
      </p:pic>
      <p:pic>
        <p:nvPicPr>
          <p:cNvPr id="192" name="Google Shape;192;p28"/>
          <p:cNvPicPr preferRelativeResize="0"/>
          <p:nvPr/>
        </p:nvPicPr>
        <p:blipFill>
          <a:blip r:embed="rId4">
            <a:alphaModFix/>
          </a:blip>
          <a:stretch>
            <a:fillRect/>
          </a:stretch>
        </p:blipFill>
        <p:spPr>
          <a:xfrm>
            <a:off x="2103325" y="1398475"/>
            <a:ext cx="7987274" cy="49327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197"/>
        <p:cNvGrpSpPr/>
        <p:nvPr/>
      </p:nvGrpSpPr>
      <p:grpSpPr>
        <a:xfrm>
          <a:off x="0" y="0"/>
          <a:ext cx="0" cy="0"/>
          <a:chOff x="0" y="0"/>
          <a:chExt cx="0" cy="0"/>
        </a:xfrm>
      </p:grpSpPr>
      <p:sp>
        <p:nvSpPr>
          <p:cNvPr id="198" name="Google Shape;198;p29"/>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GB">
                <a:solidFill>
                  <a:schemeClr val="lt1"/>
                </a:solidFill>
              </a:rPr>
              <a:t>8</a:t>
            </a:fld>
            <a:endParaRPr>
              <a:solidFill>
                <a:schemeClr val="lt1"/>
              </a:solidFill>
            </a:endParaRPr>
          </a:p>
        </p:txBody>
      </p:sp>
      <p:sp>
        <p:nvSpPr>
          <p:cNvPr id="199" name="Google Shape;199;p29"/>
          <p:cNvSpPr/>
          <p:nvPr/>
        </p:nvSpPr>
        <p:spPr>
          <a:xfrm>
            <a:off x="3793341" y="1625803"/>
            <a:ext cx="4585500" cy="4462800"/>
          </a:xfrm>
          <a:prstGeom prst="ellipse">
            <a:avLst/>
          </a:prstGeom>
          <a:solidFill>
            <a:srgbClr val="D686E4"/>
          </a:solidFill>
          <a:ln w="9525" cap="flat" cmpd="sng">
            <a:solidFill>
              <a:srgbClr val="D686E4"/>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200" name="Google Shape;200;p29"/>
          <p:cNvGrpSpPr/>
          <p:nvPr/>
        </p:nvGrpSpPr>
        <p:grpSpPr>
          <a:xfrm>
            <a:off x="4805904" y="1385519"/>
            <a:ext cx="2560429" cy="2491766"/>
            <a:chOff x="3614360" y="410488"/>
            <a:chExt cx="2166000" cy="2166000"/>
          </a:xfrm>
        </p:grpSpPr>
        <p:sp>
          <p:nvSpPr>
            <p:cNvPr id="201" name="Google Shape;201;p29"/>
            <p:cNvSpPr/>
            <p:nvPr/>
          </p:nvSpPr>
          <p:spPr>
            <a:xfrm>
              <a:off x="3614360" y="410488"/>
              <a:ext cx="2166000" cy="2166000"/>
            </a:xfrm>
            <a:prstGeom prst="ellipse">
              <a:avLst/>
            </a:prstGeom>
            <a:solidFill>
              <a:srgbClr val="761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2" name="Google Shape;202;p29"/>
            <p:cNvSpPr txBox="1"/>
            <p:nvPr/>
          </p:nvSpPr>
          <p:spPr>
            <a:xfrm>
              <a:off x="3961563" y="924350"/>
              <a:ext cx="1496100" cy="702900"/>
            </a:xfrm>
            <a:prstGeom prst="rect">
              <a:avLst/>
            </a:prstGeom>
            <a:solidFill>
              <a:srgbClr val="761E86"/>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900">
                  <a:solidFill>
                    <a:srgbClr val="FFFFFF"/>
                  </a:solidFill>
                  <a:latin typeface="Roboto"/>
                  <a:ea typeface="Roboto"/>
                  <a:cs typeface="Roboto"/>
                  <a:sym typeface="Roboto"/>
                </a:rPr>
                <a:t>Student Survey</a:t>
              </a:r>
              <a:endParaRPr sz="2200">
                <a:solidFill>
                  <a:srgbClr val="FFFFFF"/>
                </a:solidFill>
                <a:latin typeface="Roboto"/>
                <a:ea typeface="Roboto"/>
                <a:cs typeface="Roboto"/>
                <a:sym typeface="Roboto"/>
              </a:endParaRPr>
            </a:p>
          </p:txBody>
        </p:sp>
      </p:grpSp>
      <p:grpSp>
        <p:nvGrpSpPr>
          <p:cNvPr id="203" name="Google Shape;203;p29"/>
          <p:cNvGrpSpPr/>
          <p:nvPr/>
        </p:nvGrpSpPr>
        <p:grpSpPr>
          <a:xfrm>
            <a:off x="3511630" y="2631884"/>
            <a:ext cx="2560429" cy="2491766"/>
            <a:chOff x="2519466" y="1493908"/>
            <a:chExt cx="2166000" cy="2166000"/>
          </a:xfrm>
        </p:grpSpPr>
        <p:sp>
          <p:nvSpPr>
            <p:cNvPr id="204" name="Google Shape;204;p29"/>
            <p:cNvSpPr/>
            <p:nvPr/>
          </p:nvSpPr>
          <p:spPr>
            <a:xfrm>
              <a:off x="2519466" y="1493908"/>
              <a:ext cx="2166000" cy="2166000"/>
            </a:xfrm>
            <a:prstGeom prst="ellipse">
              <a:avLst/>
            </a:prstGeom>
            <a:solidFill>
              <a:srgbClr val="87209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5" name="Google Shape;205;p29"/>
            <p:cNvSpPr txBox="1"/>
            <p:nvPr/>
          </p:nvSpPr>
          <p:spPr>
            <a:xfrm>
              <a:off x="2601163" y="2232100"/>
              <a:ext cx="1496100" cy="702900"/>
            </a:xfrm>
            <a:prstGeom prst="rect">
              <a:avLst/>
            </a:prstGeom>
            <a:solidFill>
              <a:srgbClr val="872099"/>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900">
                  <a:solidFill>
                    <a:srgbClr val="FFFFFF"/>
                  </a:solidFill>
                  <a:latin typeface="Roboto"/>
                  <a:ea typeface="Roboto"/>
                  <a:cs typeface="Roboto"/>
                  <a:sym typeface="Roboto"/>
                </a:rPr>
                <a:t>Student Reviews</a:t>
              </a:r>
              <a:endParaRPr sz="1900">
                <a:solidFill>
                  <a:srgbClr val="FFFFFF"/>
                </a:solidFill>
                <a:latin typeface="Roboto"/>
                <a:ea typeface="Roboto"/>
                <a:cs typeface="Roboto"/>
                <a:sym typeface="Roboto"/>
              </a:endParaRPr>
            </a:p>
          </p:txBody>
        </p:sp>
      </p:grpSp>
      <p:grpSp>
        <p:nvGrpSpPr>
          <p:cNvPr id="206" name="Google Shape;206;p29"/>
          <p:cNvGrpSpPr/>
          <p:nvPr/>
        </p:nvGrpSpPr>
        <p:grpSpPr>
          <a:xfrm>
            <a:off x="4805899" y="3866264"/>
            <a:ext cx="2560429" cy="2491766"/>
            <a:chOff x="3614356" y="2566908"/>
            <a:chExt cx="2166000" cy="2166000"/>
          </a:xfrm>
        </p:grpSpPr>
        <p:sp>
          <p:nvSpPr>
            <p:cNvPr id="207" name="Google Shape;207;p29"/>
            <p:cNvSpPr/>
            <p:nvPr/>
          </p:nvSpPr>
          <p:spPr>
            <a:xfrm>
              <a:off x="3614356" y="2566908"/>
              <a:ext cx="2166000" cy="2166000"/>
            </a:xfrm>
            <a:prstGeom prst="ellipse">
              <a:avLst/>
            </a:prstGeom>
            <a:solidFill>
              <a:srgbClr val="55156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8" name="Google Shape;208;p29"/>
            <p:cNvSpPr txBox="1"/>
            <p:nvPr/>
          </p:nvSpPr>
          <p:spPr>
            <a:xfrm>
              <a:off x="3961563" y="3539875"/>
              <a:ext cx="1496100" cy="702900"/>
            </a:xfrm>
            <a:prstGeom prst="rect">
              <a:avLst/>
            </a:prstGeom>
            <a:solidFill>
              <a:srgbClr val="55156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900">
                  <a:solidFill>
                    <a:srgbClr val="FFFFFF"/>
                  </a:solidFill>
                  <a:latin typeface="Roboto"/>
                  <a:ea typeface="Roboto"/>
                  <a:cs typeface="Roboto"/>
                  <a:sym typeface="Roboto"/>
                </a:rPr>
                <a:t>Existing data</a:t>
              </a:r>
              <a:endParaRPr sz="1900">
                <a:solidFill>
                  <a:srgbClr val="FFFFFF"/>
                </a:solidFill>
                <a:latin typeface="Roboto"/>
                <a:ea typeface="Roboto"/>
                <a:cs typeface="Roboto"/>
                <a:sym typeface="Roboto"/>
              </a:endParaRPr>
            </a:p>
          </p:txBody>
        </p:sp>
      </p:grpSp>
      <p:grpSp>
        <p:nvGrpSpPr>
          <p:cNvPr id="209" name="Google Shape;209;p29"/>
          <p:cNvGrpSpPr/>
          <p:nvPr/>
        </p:nvGrpSpPr>
        <p:grpSpPr>
          <a:xfrm>
            <a:off x="6091478" y="2631845"/>
            <a:ext cx="2560429" cy="2491766"/>
            <a:chOff x="4701894" y="1493874"/>
            <a:chExt cx="2166000" cy="2166000"/>
          </a:xfrm>
        </p:grpSpPr>
        <p:sp>
          <p:nvSpPr>
            <p:cNvPr id="210" name="Google Shape;210;p29"/>
            <p:cNvSpPr/>
            <p:nvPr/>
          </p:nvSpPr>
          <p:spPr>
            <a:xfrm>
              <a:off x="4701894" y="1493874"/>
              <a:ext cx="2166000" cy="2166000"/>
            </a:xfrm>
            <a:prstGeom prst="ellipse">
              <a:avLst/>
            </a:prstGeom>
            <a:solidFill>
              <a:srgbClr val="5D166A"/>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11" name="Google Shape;211;p29"/>
            <p:cNvSpPr txBox="1"/>
            <p:nvPr/>
          </p:nvSpPr>
          <p:spPr>
            <a:xfrm>
              <a:off x="5295688" y="2220300"/>
              <a:ext cx="1496100" cy="702900"/>
            </a:xfrm>
            <a:prstGeom prst="rect">
              <a:avLst/>
            </a:prstGeom>
            <a:solidFill>
              <a:srgbClr val="5D166A"/>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900">
                  <a:solidFill>
                    <a:srgbClr val="FFFFFF"/>
                  </a:solidFill>
                  <a:latin typeface="Roboto"/>
                  <a:ea typeface="Roboto"/>
                  <a:cs typeface="Roboto"/>
                  <a:sym typeface="Roboto"/>
                </a:rPr>
                <a:t>Freedom of information requests</a:t>
              </a:r>
              <a:endParaRPr sz="1900">
                <a:solidFill>
                  <a:srgbClr val="FFFFFF"/>
                </a:solidFill>
                <a:latin typeface="Roboto"/>
                <a:ea typeface="Roboto"/>
                <a:cs typeface="Roboto"/>
                <a:sym typeface="Roboto"/>
              </a:endParaRPr>
            </a:p>
          </p:txBody>
        </p:sp>
      </p:grpSp>
      <p:sp>
        <p:nvSpPr>
          <p:cNvPr id="212" name="Google Shape;212;p29"/>
          <p:cNvSpPr/>
          <p:nvPr/>
        </p:nvSpPr>
        <p:spPr>
          <a:xfrm>
            <a:off x="5361938" y="3152247"/>
            <a:ext cx="1449000" cy="1410300"/>
          </a:xfrm>
          <a:prstGeom prst="ellipse">
            <a:avLst/>
          </a:prstGeom>
          <a:solidFill>
            <a:srgbClr val="D686E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13" name="Google Shape;213;p29"/>
          <p:cNvSpPr txBox="1"/>
          <p:nvPr/>
        </p:nvSpPr>
        <p:spPr>
          <a:xfrm>
            <a:off x="5150550" y="607725"/>
            <a:ext cx="18909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000">
                <a:latin typeface="Average"/>
                <a:ea typeface="Average"/>
                <a:cs typeface="Average"/>
                <a:sym typeface="Average"/>
              </a:rPr>
              <a:t>Data Collection</a:t>
            </a:r>
            <a:endParaRPr sz="2000">
              <a:latin typeface="Average"/>
              <a:ea typeface="Average"/>
              <a:cs typeface="Average"/>
              <a:sym typeface="Average"/>
            </a:endParaRPr>
          </a:p>
        </p:txBody>
      </p:sp>
      <p:pic>
        <p:nvPicPr>
          <p:cNvPr id="214" name="Google Shape;214;p29"/>
          <p:cNvPicPr preferRelativeResize="0"/>
          <p:nvPr/>
        </p:nvPicPr>
        <p:blipFill>
          <a:blip r:embed="rId3">
            <a:alphaModFix/>
          </a:blip>
          <a:stretch>
            <a:fillRect/>
          </a:stretch>
        </p:blipFill>
        <p:spPr>
          <a:xfrm>
            <a:off x="9823371" y="290326"/>
            <a:ext cx="2090079" cy="9152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219"/>
        <p:cNvGrpSpPr/>
        <p:nvPr/>
      </p:nvGrpSpPr>
      <p:grpSpPr>
        <a:xfrm>
          <a:off x="0" y="0"/>
          <a:ext cx="0" cy="0"/>
          <a:chOff x="0" y="0"/>
          <a:chExt cx="0" cy="0"/>
        </a:xfrm>
      </p:grpSpPr>
      <p:sp>
        <p:nvSpPr>
          <p:cNvPr id="220" name="Google Shape;220;p30"/>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GB">
                <a:solidFill>
                  <a:schemeClr val="lt1"/>
                </a:solidFill>
              </a:rPr>
              <a:t>9</a:t>
            </a:fld>
            <a:endParaRPr>
              <a:solidFill>
                <a:schemeClr val="lt1"/>
              </a:solidFill>
            </a:endParaRPr>
          </a:p>
        </p:txBody>
      </p:sp>
      <p:graphicFrame>
        <p:nvGraphicFramePr>
          <p:cNvPr id="221" name="Google Shape;221;p30"/>
          <p:cNvGraphicFramePr/>
          <p:nvPr/>
        </p:nvGraphicFramePr>
        <p:xfrm>
          <a:off x="1802959" y="2104716"/>
          <a:ext cx="3000000" cy="3000000"/>
        </p:xfrm>
        <a:graphic>
          <a:graphicData uri="http://schemas.openxmlformats.org/drawingml/2006/table">
            <a:tbl>
              <a:tblPr firstRow="1" firstCol="1" bandRow="1">
                <a:noFill/>
                <a:tableStyleId>{FD919687-1A5A-4F4B-8C0E-E76584AE5310}</a:tableStyleId>
              </a:tblPr>
              <a:tblGrid>
                <a:gridCol w="3617050">
                  <a:extLst>
                    <a:ext uri="{9D8B030D-6E8A-4147-A177-3AD203B41FA5}">
                      <a16:colId xmlns:a16="http://schemas.microsoft.com/office/drawing/2014/main" val="20000"/>
                    </a:ext>
                  </a:extLst>
                </a:gridCol>
                <a:gridCol w="1718800">
                  <a:extLst>
                    <a:ext uri="{9D8B030D-6E8A-4147-A177-3AD203B41FA5}">
                      <a16:colId xmlns:a16="http://schemas.microsoft.com/office/drawing/2014/main" val="20001"/>
                    </a:ext>
                  </a:extLst>
                </a:gridCol>
                <a:gridCol w="1459825">
                  <a:extLst>
                    <a:ext uri="{9D8B030D-6E8A-4147-A177-3AD203B41FA5}">
                      <a16:colId xmlns:a16="http://schemas.microsoft.com/office/drawing/2014/main" val="20002"/>
                    </a:ext>
                  </a:extLst>
                </a:gridCol>
                <a:gridCol w="1501950">
                  <a:extLst>
                    <a:ext uri="{9D8B030D-6E8A-4147-A177-3AD203B41FA5}">
                      <a16:colId xmlns:a16="http://schemas.microsoft.com/office/drawing/2014/main" val="20003"/>
                    </a:ext>
                  </a:extLst>
                </a:gridCol>
              </a:tblGrid>
              <a:tr h="241775">
                <a:tc>
                  <a:txBody>
                    <a:bodyPr/>
                    <a:lstStyle/>
                    <a:p>
                      <a:pPr marL="0" lvl="0" indent="0" algn="l" rtl="0">
                        <a:spcBef>
                          <a:spcPts val="0"/>
                        </a:spcBef>
                        <a:spcAft>
                          <a:spcPts val="0"/>
                        </a:spcAft>
                        <a:buNone/>
                      </a:pPr>
                      <a:r>
                        <a:rPr lang="en-GB" sz="1500"/>
                        <a:t> </a:t>
                      </a:r>
                      <a:endParaRPr sz="1500"/>
                    </a:p>
                  </a:txBody>
                  <a:tcPr marL="68575" marR="68575" marT="0" marB="0">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254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GB" sz="1500"/>
                        <a:t>University 1</a:t>
                      </a:r>
                      <a:endParaRPr sz="1500"/>
                    </a:p>
                  </a:txBody>
                  <a:tcPr marL="68575" marR="68575" marT="0" marB="0">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254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GB" sz="1500"/>
                        <a:t>University 2</a:t>
                      </a:r>
                      <a:endParaRPr sz="1500"/>
                    </a:p>
                  </a:txBody>
                  <a:tcPr marL="68575" marR="68575" marT="0" marB="0">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254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GB" sz="1500"/>
                        <a:t>University 3</a:t>
                      </a:r>
                      <a:endParaRPr sz="1500"/>
                    </a:p>
                  </a:txBody>
                  <a:tcPr marL="68575" marR="68575" marT="0" marB="0">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254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solidFill>
                      <a:schemeClr val="accent6"/>
                    </a:solidFill>
                  </a:tcPr>
                </a:tc>
                <a:extLst>
                  <a:ext uri="{0D108BD9-81ED-4DB2-BD59-A6C34878D82A}">
                    <a16:rowId xmlns:a16="http://schemas.microsoft.com/office/drawing/2014/main" val="10000"/>
                  </a:ext>
                </a:extLst>
              </a:tr>
              <a:tr h="685350">
                <a:tc>
                  <a:txBody>
                    <a:bodyPr/>
                    <a:lstStyle/>
                    <a:p>
                      <a:pPr marL="0" lvl="0" indent="0" algn="l" rtl="0">
                        <a:spcBef>
                          <a:spcPts val="0"/>
                        </a:spcBef>
                        <a:spcAft>
                          <a:spcPts val="0"/>
                        </a:spcAft>
                        <a:buNone/>
                      </a:pPr>
                      <a:r>
                        <a:rPr lang="en-GB" sz="1500"/>
                        <a:t>Have you experienced ableism at your uni?</a:t>
                      </a:r>
                      <a:endParaRPr sz="1500"/>
                    </a:p>
                  </a:txBody>
                  <a:tcPr marL="68575" marR="6857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GB" sz="1500">
                          <a:solidFill>
                            <a:schemeClr val="lt1"/>
                          </a:solidFill>
                        </a:rPr>
                        <a:t>80%</a:t>
                      </a:r>
                      <a:endParaRPr sz="1500">
                        <a:solidFill>
                          <a:schemeClr val="lt1"/>
                        </a:solidFill>
                      </a:endParaRPr>
                    </a:p>
                  </a:txBody>
                  <a:tcPr marL="68575" marR="6857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GB" sz="1500">
                          <a:solidFill>
                            <a:schemeClr val="lt1"/>
                          </a:solidFill>
                        </a:rPr>
                        <a:t>49%</a:t>
                      </a:r>
                      <a:endParaRPr sz="1500">
                        <a:solidFill>
                          <a:schemeClr val="lt1"/>
                        </a:solidFill>
                      </a:endParaRPr>
                    </a:p>
                  </a:txBody>
                  <a:tcPr marL="68575" marR="6857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GB" sz="1500">
                          <a:solidFill>
                            <a:schemeClr val="lt1"/>
                          </a:solidFill>
                        </a:rPr>
                        <a:t>77%</a:t>
                      </a:r>
                      <a:endParaRPr sz="1500">
                        <a:solidFill>
                          <a:schemeClr val="lt1"/>
                        </a:solidFill>
                      </a:endParaRPr>
                    </a:p>
                  </a:txBody>
                  <a:tcPr marL="68575" marR="6857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solidFill>
                      <a:schemeClr val="accent6"/>
                    </a:solidFill>
                  </a:tcPr>
                </a:tc>
                <a:extLst>
                  <a:ext uri="{0D108BD9-81ED-4DB2-BD59-A6C34878D82A}">
                    <a16:rowId xmlns:a16="http://schemas.microsoft.com/office/drawing/2014/main" val="10001"/>
                  </a:ext>
                </a:extLst>
              </a:tr>
              <a:tr h="763800">
                <a:tc>
                  <a:txBody>
                    <a:bodyPr/>
                    <a:lstStyle/>
                    <a:p>
                      <a:pPr marL="0" lvl="0" indent="0" algn="l" rtl="0">
                        <a:spcBef>
                          <a:spcPts val="0"/>
                        </a:spcBef>
                        <a:spcAft>
                          <a:spcPts val="0"/>
                        </a:spcAft>
                        <a:buNone/>
                      </a:pPr>
                      <a:r>
                        <a:rPr lang="en-GB" sz="1500"/>
                        <a:t>How many weeks did it take for your accommodations to be put in place?</a:t>
                      </a:r>
                      <a:endParaRPr sz="1500"/>
                    </a:p>
                  </a:txBody>
                  <a:tcPr marL="68575" marR="6857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GB" sz="1500">
                          <a:solidFill>
                            <a:schemeClr val="lt1"/>
                          </a:solidFill>
                        </a:rPr>
                        <a:t>8</a:t>
                      </a:r>
                      <a:endParaRPr sz="1500">
                        <a:solidFill>
                          <a:schemeClr val="lt1"/>
                        </a:solidFill>
                      </a:endParaRPr>
                    </a:p>
                  </a:txBody>
                  <a:tcPr marL="68575" marR="6857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GB" sz="1500">
                          <a:solidFill>
                            <a:schemeClr val="lt1"/>
                          </a:solidFill>
                        </a:rPr>
                        <a:t>6</a:t>
                      </a:r>
                      <a:endParaRPr sz="1500">
                        <a:solidFill>
                          <a:schemeClr val="lt1"/>
                        </a:solidFill>
                      </a:endParaRPr>
                    </a:p>
                  </a:txBody>
                  <a:tcPr marL="68575" marR="6857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GB" sz="1500">
                          <a:solidFill>
                            <a:schemeClr val="lt1"/>
                          </a:solidFill>
                        </a:rPr>
                        <a:t>4</a:t>
                      </a:r>
                      <a:endParaRPr sz="1500">
                        <a:solidFill>
                          <a:schemeClr val="lt1"/>
                        </a:solidFill>
                      </a:endParaRPr>
                    </a:p>
                  </a:txBody>
                  <a:tcPr marL="68575" marR="6857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solidFill>
                      <a:schemeClr val="accent6"/>
                    </a:solidFill>
                  </a:tcPr>
                </a:tc>
                <a:extLst>
                  <a:ext uri="{0D108BD9-81ED-4DB2-BD59-A6C34878D82A}">
                    <a16:rowId xmlns:a16="http://schemas.microsoft.com/office/drawing/2014/main" val="10002"/>
                  </a:ext>
                </a:extLst>
              </a:tr>
              <a:tr h="591000">
                <a:tc>
                  <a:txBody>
                    <a:bodyPr/>
                    <a:lstStyle/>
                    <a:p>
                      <a:pPr marL="0" lvl="0" indent="0" algn="l" rtl="0">
                        <a:spcBef>
                          <a:spcPts val="0"/>
                        </a:spcBef>
                        <a:spcAft>
                          <a:spcPts val="0"/>
                        </a:spcAft>
                        <a:buNone/>
                      </a:pPr>
                      <a:br>
                        <a:rPr lang="en-GB" sz="1500"/>
                      </a:br>
                      <a:r>
                        <a:rPr lang="en-GB" sz="1500"/>
                        <a:t>Do staff get obligatory accessibility training?</a:t>
                      </a:r>
                      <a:endParaRPr sz="1500"/>
                    </a:p>
                    <a:p>
                      <a:pPr marL="0" lvl="0" indent="0" algn="l" rtl="0">
                        <a:spcBef>
                          <a:spcPts val="0"/>
                        </a:spcBef>
                        <a:spcAft>
                          <a:spcPts val="0"/>
                        </a:spcAft>
                        <a:buNone/>
                      </a:pPr>
                      <a:endParaRPr sz="1500"/>
                    </a:p>
                  </a:txBody>
                  <a:tcPr marL="68575" marR="6857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GB" sz="1500">
                          <a:solidFill>
                            <a:schemeClr val="lt1"/>
                          </a:solidFill>
                        </a:rPr>
                        <a:t>Yes</a:t>
                      </a:r>
                      <a:endParaRPr sz="1500">
                        <a:solidFill>
                          <a:schemeClr val="lt1"/>
                        </a:solidFill>
                      </a:endParaRPr>
                    </a:p>
                  </a:txBody>
                  <a:tcPr marL="68575" marR="6857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GB" sz="1500">
                          <a:solidFill>
                            <a:schemeClr val="lt1"/>
                          </a:solidFill>
                        </a:rPr>
                        <a:t>No</a:t>
                      </a:r>
                      <a:endParaRPr sz="1500">
                        <a:solidFill>
                          <a:schemeClr val="lt1"/>
                        </a:solidFill>
                      </a:endParaRPr>
                    </a:p>
                  </a:txBody>
                  <a:tcPr marL="68575" marR="6857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GB" sz="1500">
                          <a:solidFill>
                            <a:schemeClr val="lt1"/>
                          </a:solidFill>
                        </a:rPr>
                        <a:t>No</a:t>
                      </a:r>
                      <a:endParaRPr sz="1500">
                        <a:solidFill>
                          <a:schemeClr val="lt1"/>
                        </a:solidFill>
                      </a:endParaRPr>
                    </a:p>
                  </a:txBody>
                  <a:tcPr marL="68575" marR="6857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solidFill>
                      <a:schemeClr val="accent6"/>
                    </a:solidFill>
                  </a:tcPr>
                </a:tc>
                <a:extLst>
                  <a:ext uri="{0D108BD9-81ED-4DB2-BD59-A6C34878D82A}">
                    <a16:rowId xmlns:a16="http://schemas.microsoft.com/office/drawing/2014/main" val="10003"/>
                  </a:ext>
                </a:extLst>
              </a:tr>
              <a:tr h="500450">
                <a:tc>
                  <a:txBody>
                    <a:bodyPr/>
                    <a:lstStyle/>
                    <a:p>
                      <a:pPr marL="0" lvl="0" indent="0" algn="l" rtl="0">
                        <a:spcBef>
                          <a:spcPts val="0"/>
                        </a:spcBef>
                        <a:spcAft>
                          <a:spcPts val="0"/>
                        </a:spcAft>
                        <a:buNone/>
                      </a:pPr>
                      <a:r>
                        <a:rPr lang="en-GB" sz="1500"/>
                        <a:t>What is the budget for disability inclusion?</a:t>
                      </a:r>
                      <a:endParaRPr sz="1500"/>
                    </a:p>
                  </a:txBody>
                  <a:tcPr marL="68575" marR="6857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25400" cap="flat" cmpd="sng">
                      <a:solidFill>
                        <a:schemeClr val="lt1">
                          <a:alpha val="0"/>
                        </a:schemeClr>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GB" sz="1500">
                          <a:solidFill>
                            <a:schemeClr val="lt1"/>
                          </a:solidFill>
                        </a:rPr>
                        <a:t>£££</a:t>
                      </a:r>
                      <a:endParaRPr sz="1500">
                        <a:solidFill>
                          <a:schemeClr val="lt1"/>
                        </a:solidFill>
                      </a:endParaRPr>
                    </a:p>
                  </a:txBody>
                  <a:tcPr marL="68575" marR="6857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25400" cap="flat" cmpd="sng">
                      <a:solidFill>
                        <a:schemeClr val="lt1">
                          <a:alpha val="0"/>
                        </a:schemeClr>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GB" sz="1500">
                          <a:solidFill>
                            <a:schemeClr val="lt1"/>
                          </a:solidFill>
                        </a:rPr>
                        <a:t>££</a:t>
                      </a:r>
                      <a:endParaRPr sz="1500">
                        <a:solidFill>
                          <a:schemeClr val="lt1"/>
                        </a:solidFill>
                      </a:endParaRPr>
                    </a:p>
                  </a:txBody>
                  <a:tcPr marL="68575" marR="6857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25400" cap="flat" cmpd="sng">
                      <a:solidFill>
                        <a:schemeClr val="lt1">
                          <a:alpha val="0"/>
                        </a:schemeClr>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GB" sz="1500">
                          <a:solidFill>
                            <a:schemeClr val="lt1"/>
                          </a:solidFill>
                        </a:rPr>
                        <a:t>£</a:t>
                      </a:r>
                      <a:endParaRPr sz="1500">
                        <a:solidFill>
                          <a:schemeClr val="lt1"/>
                        </a:solidFill>
                      </a:endParaRPr>
                    </a:p>
                  </a:txBody>
                  <a:tcPr marL="68575" marR="6857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25400" cap="flat" cmpd="sng">
                      <a:solidFill>
                        <a:schemeClr val="lt1">
                          <a:alpha val="0"/>
                        </a:schemeClr>
                      </a:solidFill>
                      <a:prstDash val="solid"/>
                      <a:round/>
                      <a:headEnd type="none" w="sm" len="sm"/>
                      <a:tailEnd type="none" w="sm" len="sm"/>
                    </a:lnB>
                    <a:solidFill>
                      <a:schemeClr val="accent6"/>
                    </a:solidFill>
                  </a:tcPr>
                </a:tc>
                <a:extLst>
                  <a:ext uri="{0D108BD9-81ED-4DB2-BD59-A6C34878D82A}">
                    <a16:rowId xmlns:a16="http://schemas.microsoft.com/office/drawing/2014/main" val="10004"/>
                  </a:ext>
                </a:extLst>
              </a:tr>
            </a:tbl>
          </a:graphicData>
        </a:graphic>
      </p:graphicFrame>
      <p:sp>
        <p:nvSpPr>
          <p:cNvPr id="222" name="Google Shape;222;p30"/>
          <p:cNvSpPr txBox="1"/>
          <p:nvPr/>
        </p:nvSpPr>
        <p:spPr>
          <a:xfrm>
            <a:off x="4054650" y="1048925"/>
            <a:ext cx="4082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000">
                <a:latin typeface="Average"/>
                <a:ea typeface="Average"/>
                <a:cs typeface="Average"/>
                <a:sym typeface="Average"/>
              </a:rPr>
              <a:t>Illustrative questions (not real data)</a:t>
            </a:r>
            <a:endParaRPr sz="2000">
              <a:latin typeface="Average"/>
              <a:ea typeface="Average"/>
              <a:cs typeface="Average"/>
              <a:sym typeface="Average"/>
            </a:endParaRPr>
          </a:p>
        </p:txBody>
      </p:sp>
      <p:pic>
        <p:nvPicPr>
          <p:cNvPr id="223" name="Google Shape;223;p30"/>
          <p:cNvPicPr preferRelativeResize="0"/>
          <p:nvPr/>
        </p:nvPicPr>
        <p:blipFill>
          <a:blip r:embed="rId3">
            <a:alphaModFix/>
          </a:blip>
          <a:stretch>
            <a:fillRect/>
          </a:stretch>
        </p:blipFill>
        <p:spPr>
          <a:xfrm>
            <a:off x="9823371" y="290326"/>
            <a:ext cx="2090079" cy="9152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228"/>
        <p:cNvGrpSpPr/>
        <p:nvPr/>
      </p:nvGrpSpPr>
      <p:grpSpPr>
        <a:xfrm>
          <a:off x="0" y="0"/>
          <a:ext cx="0" cy="0"/>
          <a:chOff x="0" y="0"/>
          <a:chExt cx="0" cy="0"/>
        </a:xfrm>
      </p:grpSpPr>
      <p:sp>
        <p:nvSpPr>
          <p:cNvPr id="229" name="Google Shape;229;p31"/>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GB">
                <a:solidFill>
                  <a:schemeClr val="lt1"/>
                </a:solidFill>
              </a:rPr>
              <a:t>10</a:t>
            </a:fld>
            <a:endParaRPr>
              <a:solidFill>
                <a:schemeClr val="lt1"/>
              </a:solidFill>
            </a:endParaRPr>
          </a:p>
        </p:txBody>
      </p:sp>
      <p:pic>
        <p:nvPicPr>
          <p:cNvPr id="230" name="Google Shape;230;p31"/>
          <p:cNvPicPr preferRelativeResize="0"/>
          <p:nvPr/>
        </p:nvPicPr>
        <p:blipFill>
          <a:blip r:embed="rId3">
            <a:alphaModFix/>
          </a:blip>
          <a:stretch>
            <a:fillRect/>
          </a:stretch>
        </p:blipFill>
        <p:spPr>
          <a:xfrm>
            <a:off x="9823371" y="290326"/>
            <a:ext cx="2090079" cy="915299"/>
          </a:xfrm>
          <a:prstGeom prst="rect">
            <a:avLst/>
          </a:prstGeom>
          <a:noFill/>
          <a:ln>
            <a:noFill/>
          </a:ln>
        </p:spPr>
      </p:pic>
      <p:sp>
        <p:nvSpPr>
          <p:cNvPr id="231" name="Google Shape;231;p31"/>
          <p:cNvSpPr/>
          <p:nvPr/>
        </p:nvSpPr>
        <p:spPr>
          <a:xfrm>
            <a:off x="1569675" y="2117376"/>
            <a:ext cx="2050800" cy="740100"/>
          </a:xfrm>
          <a:prstGeom prst="roundRect">
            <a:avLst>
              <a:gd name="adj" fmla="val 50000"/>
            </a:avLst>
          </a:prstGeom>
          <a:solidFill>
            <a:srgbClr val="701C7F"/>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a:solidFill>
                  <a:srgbClr val="FFFFFF"/>
                </a:solidFill>
                <a:latin typeface="Roboto"/>
                <a:ea typeface="Roboto"/>
                <a:cs typeface="Roboto"/>
                <a:sym typeface="Roboto"/>
              </a:rPr>
              <a:t>Overview of what works in the sector</a:t>
            </a:r>
            <a:endParaRPr sz="2000">
              <a:solidFill>
                <a:srgbClr val="FFFFFF"/>
              </a:solidFill>
            </a:endParaRPr>
          </a:p>
        </p:txBody>
      </p:sp>
      <p:sp>
        <p:nvSpPr>
          <p:cNvPr id="232" name="Google Shape;232;p31"/>
          <p:cNvSpPr/>
          <p:nvPr/>
        </p:nvSpPr>
        <p:spPr>
          <a:xfrm>
            <a:off x="1569675" y="3578426"/>
            <a:ext cx="2050800" cy="740100"/>
          </a:xfrm>
          <a:prstGeom prst="roundRect">
            <a:avLst>
              <a:gd name="adj" fmla="val 50000"/>
            </a:avLst>
          </a:prstGeom>
          <a:solidFill>
            <a:srgbClr val="701C7F"/>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a:solidFill>
                  <a:srgbClr val="FFFFFF"/>
                </a:solidFill>
                <a:latin typeface="Roboto"/>
                <a:ea typeface="Roboto"/>
                <a:cs typeface="Roboto"/>
                <a:sym typeface="Roboto"/>
              </a:rPr>
              <a:t>Oversight bodies able to intervene</a:t>
            </a:r>
            <a:endParaRPr sz="2000">
              <a:solidFill>
                <a:srgbClr val="FFFFFF"/>
              </a:solidFill>
            </a:endParaRPr>
          </a:p>
        </p:txBody>
      </p:sp>
      <p:sp>
        <p:nvSpPr>
          <p:cNvPr id="233" name="Google Shape;233;p31"/>
          <p:cNvSpPr/>
          <p:nvPr/>
        </p:nvSpPr>
        <p:spPr>
          <a:xfrm>
            <a:off x="8933025" y="3578423"/>
            <a:ext cx="2050800" cy="740100"/>
          </a:xfrm>
          <a:prstGeom prst="roundRect">
            <a:avLst>
              <a:gd name="adj" fmla="val 50000"/>
            </a:avLst>
          </a:prstGeom>
          <a:solidFill>
            <a:srgbClr val="701C7F"/>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a:solidFill>
                  <a:srgbClr val="FFFFFF"/>
                </a:solidFill>
                <a:latin typeface="Roboto"/>
                <a:ea typeface="Roboto"/>
                <a:cs typeface="Roboto"/>
                <a:sym typeface="Roboto"/>
              </a:rPr>
              <a:t>Students better able to hold universities to account</a:t>
            </a:r>
            <a:endParaRPr sz="2000">
              <a:solidFill>
                <a:srgbClr val="FFFFFF"/>
              </a:solidFill>
            </a:endParaRPr>
          </a:p>
        </p:txBody>
      </p:sp>
      <p:sp>
        <p:nvSpPr>
          <p:cNvPr id="234" name="Google Shape;234;p31"/>
          <p:cNvSpPr/>
          <p:nvPr/>
        </p:nvSpPr>
        <p:spPr>
          <a:xfrm>
            <a:off x="5102016" y="712417"/>
            <a:ext cx="2050800" cy="590100"/>
          </a:xfrm>
          <a:prstGeom prst="roundRect">
            <a:avLst>
              <a:gd name="adj" fmla="val 50000"/>
            </a:avLst>
          </a:prstGeom>
          <a:solidFill>
            <a:srgbClr val="B757C9"/>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500">
                <a:solidFill>
                  <a:srgbClr val="FFFFFF"/>
                </a:solidFill>
                <a:latin typeface="Roboto"/>
                <a:ea typeface="Roboto"/>
                <a:cs typeface="Roboto"/>
                <a:sym typeface="Roboto"/>
              </a:rPr>
              <a:t>UACP</a:t>
            </a:r>
            <a:endParaRPr sz="2100">
              <a:solidFill>
                <a:srgbClr val="FFFFFF"/>
              </a:solidFill>
            </a:endParaRPr>
          </a:p>
        </p:txBody>
      </p:sp>
      <p:sp>
        <p:nvSpPr>
          <p:cNvPr id="235" name="Google Shape;235;p31"/>
          <p:cNvSpPr/>
          <p:nvPr/>
        </p:nvSpPr>
        <p:spPr>
          <a:xfrm>
            <a:off x="8837775" y="2115400"/>
            <a:ext cx="2241300" cy="740100"/>
          </a:xfrm>
          <a:prstGeom prst="roundRect">
            <a:avLst>
              <a:gd name="adj" fmla="val 50000"/>
            </a:avLst>
          </a:prstGeom>
          <a:solidFill>
            <a:srgbClr val="55156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a:solidFill>
                  <a:srgbClr val="FFFFFF"/>
                </a:solidFill>
                <a:latin typeface="Roboto"/>
                <a:ea typeface="Roboto"/>
                <a:cs typeface="Roboto"/>
                <a:sym typeface="Roboto"/>
              </a:rPr>
              <a:t>Comparison between universities</a:t>
            </a:r>
            <a:endParaRPr sz="2000">
              <a:solidFill>
                <a:srgbClr val="FFFFFF"/>
              </a:solidFill>
            </a:endParaRPr>
          </a:p>
        </p:txBody>
      </p:sp>
      <p:sp>
        <p:nvSpPr>
          <p:cNvPr id="236" name="Google Shape;236;p31"/>
          <p:cNvSpPr/>
          <p:nvPr/>
        </p:nvSpPr>
        <p:spPr>
          <a:xfrm>
            <a:off x="5102025" y="3578427"/>
            <a:ext cx="2050800" cy="740100"/>
          </a:xfrm>
          <a:prstGeom prst="roundRect">
            <a:avLst>
              <a:gd name="adj" fmla="val 50000"/>
            </a:avLst>
          </a:prstGeom>
          <a:solidFill>
            <a:srgbClr val="701C7F"/>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a:solidFill>
                  <a:srgbClr val="FFFFFF"/>
                </a:solidFill>
                <a:latin typeface="Roboto"/>
                <a:ea typeface="Roboto"/>
                <a:cs typeface="Roboto"/>
                <a:sym typeface="Roboto"/>
              </a:rPr>
              <a:t>Universities informed</a:t>
            </a:r>
            <a:endParaRPr sz="2000">
              <a:solidFill>
                <a:srgbClr val="FFFFFF"/>
              </a:solidFill>
            </a:endParaRPr>
          </a:p>
        </p:txBody>
      </p:sp>
      <p:sp>
        <p:nvSpPr>
          <p:cNvPr id="237" name="Google Shape;237;p31"/>
          <p:cNvSpPr/>
          <p:nvPr/>
        </p:nvSpPr>
        <p:spPr>
          <a:xfrm>
            <a:off x="5070600" y="2117377"/>
            <a:ext cx="2050800" cy="740100"/>
          </a:xfrm>
          <a:prstGeom prst="roundRect">
            <a:avLst>
              <a:gd name="adj" fmla="val 50000"/>
            </a:avLst>
          </a:prstGeom>
          <a:solidFill>
            <a:srgbClr val="701C7F"/>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a:solidFill>
                  <a:srgbClr val="FFFFFF"/>
                </a:solidFill>
                <a:latin typeface="Roboto"/>
                <a:ea typeface="Roboto"/>
                <a:cs typeface="Roboto"/>
                <a:sym typeface="Roboto"/>
              </a:rPr>
              <a:t>Picture of accessibility at each university</a:t>
            </a:r>
            <a:endParaRPr sz="2000">
              <a:solidFill>
                <a:srgbClr val="FFFFFF"/>
              </a:solidFill>
            </a:endParaRPr>
          </a:p>
        </p:txBody>
      </p:sp>
      <p:sp>
        <p:nvSpPr>
          <p:cNvPr id="238" name="Google Shape;238;p31"/>
          <p:cNvSpPr/>
          <p:nvPr/>
        </p:nvSpPr>
        <p:spPr>
          <a:xfrm>
            <a:off x="5086275" y="5133324"/>
            <a:ext cx="2050800" cy="1183800"/>
          </a:xfrm>
          <a:prstGeom prst="roundRect">
            <a:avLst>
              <a:gd name="adj" fmla="val 50000"/>
            </a:avLst>
          </a:prstGeom>
          <a:solidFill>
            <a:srgbClr val="B757C9"/>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500">
                <a:solidFill>
                  <a:srgbClr val="FFFFFF"/>
                </a:solidFill>
                <a:latin typeface="Roboto"/>
                <a:ea typeface="Roboto"/>
                <a:cs typeface="Roboto"/>
                <a:sym typeface="Roboto"/>
              </a:rPr>
              <a:t>Universities able and motivated to improve accessibility</a:t>
            </a:r>
            <a:endParaRPr sz="2100">
              <a:solidFill>
                <a:srgbClr val="FFFFFF"/>
              </a:solidFill>
            </a:endParaRPr>
          </a:p>
        </p:txBody>
      </p:sp>
      <p:cxnSp>
        <p:nvCxnSpPr>
          <p:cNvPr id="239" name="Google Shape;239;p31"/>
          <p:cNvCxnSpPr>
            <a:stCxn id="234" idx="2"/>
            <a:endCxn id="231" idx="0"/>
          </p:cNvCxnSpPr>
          <p:nvPr/>
        </p:nvCxnSpPr>
        <p:spPr>
          <a:xfrm flipH="1">
            <a:off x="2595216" y="1302517"/>
            <a:ext cx="3532200" cy="814800"/>
          </a:xfrm>
          <a:prstGeom prst="straightConnector1">
            <a:avLst/>
          </a:prstGeom>
          <a:noFill/>
          <a:ln w="38100" cap="flat" cmpd="sng">
            <a:solidFill>
              <a:schemeClr val="dk2"/>
            </a:solidFill>
            <a:prstDash val="solid"/>
            <a:round/>
            <a:headEnd type="none" w="med" len="med"/>
            <a:tailEnd type="triangle" w="med" len="med"/>
          </a:ln>
        </p:spPr>
      </p:cxnSp>
      <p:cxnSp>
        <p:nvCxnSpPr>
          <p:cNvPr id="240" name="Google Shape;240;p31"/>
          <p:cNvCxnSpPr>
            <a:stCxn id="234" idx="2"/>
            <a:endCxn id="235" idx="0"/>
          </p:cNvCxnSpPr>
          <p:nvPr/>
        </p:nvCxnSpPr>
        <p:spPr>
          <a:xfrm>
            <a:off x="6127416" y="1302517"/>
            <a:ext cx="3831000" cy="813000"/>
          </a:xfrm>
          <a:prstGeom prst="straightConnector1">
            <a:avLst/>
          </a:prstGeom>
          <a:noFill/>
          <a:ln w="38100" cap="flat" cmpd="sng">
            <a:solidFill>
              <a:schemeClr val="dk2"/>
            </a:solidFill>
            <a:prstDash val="solid"/>
            <a:round/>
            <a:headEnd type="none" w="med" len="med"/>
            <a:tailEnd type="triangle" w="med" len="med"/>
          </a:ln>
        </p:spPr>
      </p:cxnSp>
      <p:cxnSp>
        <p:nvCxnSpPr>
          <p:cNvPr id="241" name="Google Shape;241;p31"/>
          <p:cNvCxnSpPr>
            <a:stCxn id="234" idx="2"/>
            <a:endCxn id="237" idx="0"/>
          </p:cNvCxnSpPr>
          <p:nvPr/>
        </p:nvCxnSpPr>
        <p:spPr>
          <a:xfrm flipH="1">
            <a:off x="6095916" y="1302517"/>
            <a:ext cx="31500" cy="814800"/>
          </a:xfrm>
          <a:prstGeom prst="straightConnector1">
            <a:avLst/>
          </a:prstGeom>
          <a:noFill/>
          <a:ln w="38100" cap="flat" cmpd="sng">
            <a:solidFill>
              <a:schemeClr val="dk2"/>
            </a:solidFill>
            <a:prstDash val="solid"/>
            <a:round/>
            <a:headEnd type="none" w="med" len="med"/>
            <a:tailEnd type="triangle" w="med" len="med"/>
          </a:ln>
        </p:spPr>
      </p:cxnSp>
      <p:cxnSp>
        <p:nvCxnSpPr>
          <p:cNvPr id="242" name="Google Shape;242;p31"/>
          <p:cNvCxnSpPr>
            <a:stCxn id="232" idx="2"/>
            <a:endCxn id="238" idx="0"/>
          </p:cNvCxnSpPr>
          <p:nvPr/>
        </p:nvCxnSpPr>
        <p:spPr>
          <a:xfrm>
            <a:off x="2595075" y="4318526"/>
            <a:ext cx="3516600" cy="814800"/>
          </a:xfrm>
          <a:prstGeom prst="straightConnector1">
            <a:avLst/>
          </a:prstGeom>
          <a:noFill/>
          <a:ln w="38100" cap="flat" cmpd="sng">
            <a:solidFill>
              <a:schemeClr val="dk2"/>
            </a:solidFill>
            <a:prstDash val="solid"/>
            <a:round/>
            <a:headEnd type="none" w="med" len="med"/>
            <a:tailEnd type="triangle" w="med" len="med"/>
          </a:ln>
        </p:spPr>
      </p:cxnSp>
      <p:cxnSp>
        <p:nvCxnSpPr>
          <p:cNvPr id="243" name="Google Shape;243;p31"/>
          <p:cNvCxnSpPr>
            <a:stCxn id="236" idx="2"/>
            <a:endCxn id="238" idx="0"/>
          </p:cNvCxnSpPr>
          <p:nvPr/>
        </p:nvCxnSpPr>
        <p:spPr>
          <a:xfrm flipH="1">
            <a:off x="6111825" y="4318527"/>
            <a:ext cx="15600" cy="814800"/>
          </a:xfrm>
          <a:prstGeom prst="straightConnector1">
            <a:avLst/>
          </a:prstGeom>
          <a:noFill/>
          <a:ln w="38100" cap="flat" cmpd="sng">
            <a:solidFill>
              <a:schemeClr val="dk2"/>
            </a:solidFill>
            <a:prstDash val="solid"/>
            <a:round/>
            <a:headEnd type="none" w="med" len="med"/>
            <a:tailEnd type="triangle" w="med" len="med"/>
          </a:ln>
        </p:spPr>
      </p:cxnSp>
      <p:cxnSp>
        <p:nvCxnSpPr>
          <p:cNvPr id="244" name="Google Shape;244;p31"/>
          <p:cNvCxnSpPr>
            <a:stCxn id="233" idx="2"/>
            <a:endCxn id="238" idx="0"/>
          </p:cNvCxnSpPr>
          <p:nvPr/>
        </p:nvCxnSpPr>
        <p:spPr>
          <a:xfrm flipH="1">
            <a:off x="6111525" y="4318523"/>
            <a:ext cx="3846900" cy="814800"/>
          </a:xfrm>
          <a:prstGeom prst="straightConnector1">
            <a:avLst/>
          </a:prstGeom>
          <a:noFill/>
          <a:ln w="38100" cap="flat" cmpd="sng">
            <a:solidFill>
              <a:schemeClr val="dk2"/>
            </a:solidFill>
            <a:prstDash val="solid"/>
            <a:round/>
            <a:headEnd type="none" w="med" len="med"/>
            <a:tailEnd type="triangle" w="med" len="med"/>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248"/>
        <p:cNvGrpSpPr/>
        <p:nvPr/>
      </p:nvGrpSpPr>
      <p:grpSpPr>
        <a:xfrm>
          <a:off x="0" y="0"/>
          <a:ext cx="0" cy="0"/>
          <a:chOff x="0" y="0"/>
          <a:chExt cx="0" cy="0"/>
        </a:xfrm>
      </p:grpSpPr>
      <p:sp>
        <p:nvSpPr>
          <p:cNvPr id="249" name="Google Shape;249;p32"/>
          <p:cNvSpPr/>
          <p:nvPr/>
        </p:nvSpPr>
        <p:spPr>
          <a:xfrm rot="-711049">
            <a:off x="8773360" y="3731596"/>
            <a:ext cx="1801191" cy="76960"/>
          </a:xfrm>
          <a:prstGeom prst="roundRect">
            <a:avLst>
              <a:gd name="adj" fmla="val 50000"/>
            </a:avLst>
          </a:prstGeom>
          <a:solidFill>
            <a:srgbClr val="D9D9D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50" name="Google Shape;250;p32"/>
          <p:cNvSpPr/>
          <p:nvPr/>
        </p:nvSpPr>
        <p:spPr>
          <a:xfrm rot="711049" flipH="1">
            <a:off x="7060476" y="3731596"/>
            <a:ext cx="1801191" cy="76960"/>
          </a:xfrm>
          <a:prstGeom prst="roundRect">
            <a:avLst>
              <a:gd name="adj" fmla="val 50000"/>
            </a:avLst>
          </a:prstGeom>
          <a:solidFill>
            <a:srgbClr val="D9D9D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251" name="Google Shape;251;p32"/>
          <p:cNvGrpSpPr/>
          <p:nvPr/>
        </p:nvGrpSpPr>
        <p:grpSpPr>
          <a:xfrm>
            <a:off x="7600440" y="3806174"/>
            <a:ext cx="2283543" cy="1640912"/>
            <a:chOff x="5796625" y="2541798"/>
            <a:chExt cx="1712700" cy="1230715"/>
          </a:xfrm>
        </p:grpSpPr>
        <p:sp>
          <p:nvSpPr>
            <p:cNvPr id="252" name="Google Shape;252;p32"/>
            <p:cNvSpPr/>
            <p:nvPr/>
          </p:nvSpPr>
          <p:spPr>
            <a:xfrm rot="-1789476">
              <a:off x="6572742" y="2571072"/>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53" name="Google Shape;253;p32"/>
            <p:cNvSpPr txBox="1"/>
            <p:nvPr/>
          </p:nvSpPr>
          <p:spPr>
            <a:xfrm>
              <a:off x="6256263" y="2735585"/>
              <a:ext cx="773400" cy="276000"/>
            </a:xfrm>
            <a:prstGeom prst="rect">
              <a:avLst/>
            </a:prstGeom>
            <a:noFill/>
            <a:ln>
              <a:noFill/>
            </a:ln>
          </p:spPr>
          <p:txBody>
            <a:bodyPr spcFirstLastPara="1" wrap="square" lIns="121900" tIns="121900" rIns="121900" bIns="121900" anchor="t" anchorCtr="0">
              <a:noAutofit/>
            </a:bodyPr>
            <a:lstStyle/>
            <a:p>
              <a:pPr marL="0" lvl="0" indent="0" algn="ctr" rtl="0">
                <a:lnSpc>
                  <a:spcPct val="115000"/>
                </a:lnSpc>
                <a:spcBef>
                  <a:spcPts val="0"/>
                </a:spcBef>
                <a:spcAft>
                  <a:spcPts val="0"/>
                </a:spcAft>
                <a:buNone/>
              </a:pPr>
              <a:r>
                <a:rPr lang="en-GB" sz="1300" b="1">
                  <a:solidFill>
                    <a:srgbClr val="5E5E5E"/>
                  </a:solidFill>
                  <a:latin typeface="Roboto"/>
                  <a:ea typeface="Roboto"/>
                  <a:cs typeface="Roboto"/>
                  <a:sym typeface="Roboto"/>
                </a:rPr>
                <a:t>Jan</a:t>
              </a:r>
              <a:endParaRPr sz="1300" b="1">
                <a:solidFill>
                  <a:srgbClr val="5E5E5E"/>
                </a:solidFill>
                <a:latin typeface="Roboto"/>
                <a:ea typeface="Roboto"/>
                <a:cs typeface="Roboto"/>
                <a:sym typeface="Roboto"/>
              </a:endParaRPr>
            </a:p>
            <a:p>
              <a:pPr marL="0" lvl="0" indent="0" algn="ctr" rtl="0">
                <a:lnSpc>
                  <a:spcPct val="115000"/>
                </a:lnSpc>
                <a:spcBef>
                  <a:spcPts val="2100"/>
                </a:spcBef>
                <a:spcAft>
                  <a:spcPts val="2100"/>
                </a:spcAft>
                <a:buNone/>
              </a:pPr>
              <a:r>
                <a:rPr lang="en-GB" sz="1100" b="1">
                  <a:solidFill>
                    <a:srgbClr val="5E5E5E"/>
                  </a:solidFill>
                  <a:latin typeface="Roboto"/>
                  <a:ea typeface="Roboto"/>
                  <a:cs typeface="Roboto"/>
                  <a:sym typeface="Roboto"/>
                </a:rPr>
                <a:t>XX</a:t>
              </a:r>
              <a:endParaRPr sz="1100" b="1">
                <a:solidFill>
                  <a:srgbClr val="5E5E5E"/>
                </a:solidFill>
                <a:latin typeface="Roboto"/>
                <a:ea typeface="Roboto"/>
                <a:cs typeface="Roboto"/>
                <a:sym typeface="Roboto"/>
              </a:endParaRPr>
            </a:p>
          </p:txBody>
        </p:sp>
        <p:sp>
          <p:nvSpPr>
            <p:cNvPr id="254" name="Google Shape;254;p32"/>
            <p:cNvSpPr/>
            <p:nvPr/>
          </p:nvSpPr>
          <p:spPr>
            <a:xfrm>
              <a:off x="5796625" y="3069013"/>
              <a:ext cx="1712700" cy="703500"/>
            </a:xfrm>
            <a:prstGeom prst="roundRect">
              <a:avLst>
                <a:gd name="adj" fmla="val 4485"/>
              </a:avLst>
            </a:prstGeom>
            <a:solidFill>
              <a:srgbClr val="D9D9D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p:txBody>
        </p:sp>
        <p:sp>
          <p:nvSpPr>
            <p:cNvPr id="255" name="Google Shape;255;p32"/>
            <p:cNvSpPr txBox="1"/>
            <p:nvPr/>
          </p:nvSpPr>
          <p:spPr>
            <a:xfrm>
              <a:off x="5840875" y="3106213"/>
              <a:ext cx="1624200" cy="624600"/>
            </a:xfrm>
            <a:prstGeom prst="rect">
              <a:avLst/>
            </a:prstGeom>
            <a:noFill/>
            <a:ln>
              <a:noFill/>
            </a:ln>
          </p:spPr>
          <p:txBody>
            <a:bodyPr spcFirstLastPara="1" wrap="square" lIns="121900" tIns="121900" rIns="121900" bIns="121900" anchor="t" anchorCtr="0">
              <a:noAutofit/>
            </a:bodyPr>
            <a:lstStyle/>
            <a:p>
              <a:pPr marL="0" lvl="0" indent="0" algn="ctr" rtl="0">
                <a:lnSpc>
                  <a:spcPct val="115000"/>
                </a:lnSpc>
                <a:spcBef>
                  <a:spcPts val="0"/>
                </a:spcBef>
                <a:spcAft>
                  <a:spcPts val="2100"/>
                </a:spcAft>
                <a:buNone/>
              </a:pPr>
              <a:br>
                <a:rPr lang="en-GB" sz="1300">
                  <a:solidFill>
                    <a:srgbClr val="3F3F3F"/>
                  </a:solidFill>
                  <a:latin typeface="Roboto"/>
                  <a:ea typeface="Roboto"/>
                  <a:cs typeface="Roboto"/>
                  <a:sym typeface="Roboto"/>
                </a:rPr>
              </a:br>
              <a:r>
                <a:rPr lang="en-GB" sz="1500">
                  <a:latin typeface="Roboto"/>
                  <a:ea typeface="Roboto"/>
                  <a:cs typeface="Roboto"/>
                  <a:sym typeface="Roboto"/>
                </a:rPr>
                <a:t>First data</a:t>
              </a:r>
              <a:endParaRPr sz="1500"/>
            </a:p>
          </p:txBody>
        </p:sp>
        <p:sp>
          <p:nvSpPr>
            <p:cNvPr id="256" name="Google Shape;256;p32"/>
            <p:cNvSpPr/>
            <p:nvPr/>
          </p:nvSpPr>
          <p:spPr>
            <a:xfrm>
              <a:off x="6607975" y="3004364"/>
              <a:ext cx="90000" cy="67500"/>
            </a:xfrm>
            <a:prstGeom prst="triangle">
              <a:avLst>
                <a:gd name="adj" fmla="val 50000"/>
              </a:avLst>
            </a:prstGeom>
            <a:solidFill>
              <a:srgbClr val="D9D9D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257" name="Google Shape;257;p32"/>
          <p:cNvSpPr/>
          <p:nvPr/>
        </p:nvSpPr>
        <p:spPr>
          <a:xfrm rot="-711049">
            <a:off x="5352277" y="3731596"/>
            <a:ext cx="1801191" cy="76960"/>
          </a:xfrm>
          <a:prstGeom prst="roundRect">
            <a:avLst>
              <a:gd name="adj" fmla="val 50000"/>
            </a:avLst>
          </a:prstGeom>
          <a:solidFill>
            <a:srgbClr val="D9D9D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258" name="Google Shape;258;p32"/>
          <p:cNvGrpSpPr/>
          <p:nvPr/>
        </p:nvGrpSpPr>
        <p:grpSpPr>
          <a:xfrm>
            <a:off x="5929720" y="1912608"/>
            <a:ext cx="2283543" cy="1821010"/>
            <a:chOff x="4409300" y="1100904"/>
            <a:chExt cx="1712700" cy="1365792"/>
          </a:xfrm>
        </p:grpSpPr>
        <p:sp>
          <p:nvSpPr>
            <p:cNvPr id="259" name="Google Shape;259;p32"/>
            <p:cNvSpPr/>
            <p:nvPr/>
          </p:nvSpPr>
          <p:spPr>
            <a:xfrm rot="-1789476">
              <a:off x="5185416" y="2276970"/>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60" name="Google Shape;260;p32"/>
            <p:cNvSpPr txBox="1"/>
            <p:nvPr/>
          </p:nvSpPr>
          <p:spPr>
            <a:xfrm>
              <a:off x="4865672" y="1985302"/>
              <a:ext cx="839700" cy="276000"/>
            </a:xfrm>
            <a:prstGeom prst="rect">
              <a:avLst/>
            </a:prstGeom>
            <a:noFill/>
            <a:ln>
              <a:noFill/>
            </a:ln>
          </p:spPr>
          <p:txBody>
            <a:bodyPr spcFirstLastPara="1" wrap="square" lIns="121900" tIns="121900" rIns="121900" bIns="121900" anchor="t" anchorCtr="0">
              <a:noAutofit/>
            </a:bodyPr>
            <a:lstStyle/>
            <a:p>
              <a:pPr marL="0" lvl="0" indent="0" algn="ctr" rtl="0">
                <a:lnSpc>
                  <a:spcPct val="115000"/>
                </a:lnSpc>
                <a:spcBef>
                  <a:spcPts val="0"/>
                </a:spcBef>
                <a:spcAft>
                  <a:spcPts val="2100"/>
                </a:spcAft>
                <a:buNone/>
              </a:pPr>
              <a:r>
                <a:rPr lang="en-GB" sz="1300" b="1">
                  <a:solidFill>
                    <a:srgbClr val="5E5E5E"/>
                  </a:solidFill>
                  <a:latin typeface="Roboto"/>
                  <a:ea typeface="Roboto"/>
                  <a:cs typeface="Roboto"/>
                  <a:sym typeface="Roboto"/>
                </a:rPr>
                <a:t>Nov</a:t>
              </a:r>
              <a:endParaRPr sz="1300" b="1">
                <a:solidFill>
                  <a:srgbClr val="5E5E5E"/>
                </a:solidFill>
                <a:latin typeface="Roboto"/>
                <a:ea typeface="Roboto"/>
                <a:cs typeface="Roboto"/>
                <a:sym typeface="Roboto"/>
              </a:endParaRPr>
            </a:p>
          </p:txBody>
        </p:sp>
        <p:sp>
          <p:nvSpPr>
            <p:cNvPr id="261" name="Google Shape;261;p32"/>
            <p:cNvSpPr/>
            <p:nvPr/>
          </p:nvSpPr>
          <p:spPr>
            <a:xfrm>
              <a:off x="4409300" y="1219942"/>
              <a:ext cx="1712700" cy="703500"/>
            </a:xfrm>
            <a:prstGeom prst="roundRect">
              <a:avLst>
                <a:gd name="adj" fmla="val 4485"/>
              </a:avLst>
            </a:prstGeom>
            <a:solidFill>
              <a:srgbClr val="D9D9D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p:txBody>
        </p:sp>
        <p:sp>
          <p:nvSpPr>
            <p:cNvPr id="262" name="Google Shape;262;p32"/>
            <p:cNvSpPr/>
            <p:nvPr/>
          </p:nvSpPr>
          <p:spPr>
            <a:xfrm rot="10800000">
              <a:off x="5220625" y="1919036"/>
              <a:ext cx="90000" cy="67500"/>
            </a:xfrm>
            <a:prstGeom prst="triangle">
              <a:avLst>
                <a:gd name="adj" fmla="val 50000"/>
              </a:avLst>
            </a:prstGeom>
            <a:solidFill>
              <a:srgbClr val="D9D9D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63" name="Google Shape;263;p32"/>
            <p:cNvSpPr txBox="1"/>
            <p:nvPr/>
          </p:nvSpPr>
          <p:spPr>
            <a:xfrm>
              <a:off x="4453513" y="1100904"/>
              <a:ext cx="1624200" cy="624600"/>
            </a:xfrm>
            <a:prstGeom prst="rect">
              <a:avLst/>
            </a:prstGeom>
            <a:noFill/>
            <a:ln>
              <a:noFill/>
            </a:ln>
          </p:spPr>
          <p:txBody>
            <a:bodyPr spcFirstLastPara="1" wrap="square" lIns="121900" tIns="121900" rIns="121900" bIns="121900" anchor="t" anchorCtr="0">
              <a:noAutofit/>
            </a:bodyPr>
            <a:lstStyle/>
            <a:p>
              <a:pPr marL="0" lvl="0" indent="0" algn="ctr" rtl="0">
                <a:lnSpc>
                  <a:spcPct val="115000"/>
                </a:lnSpc>
                <a:spcBef>
                  <a:spcPts val="0"/>
                </a:spcBef>
                <a:spcAft>
                  <a:spcPts val="2100"/>
                </a:spcAft>
                <a:buNone/>
              </a:pPr>
              <a:br>
                <a:rPr lang="en-GB" sz="1300">
                  <a:solidFill>
                    <a:srgbClr val="5E5E5E"/>
                  </a:solidFill>
                  <a:latin typeface="Roboto"/>
                  <a:ea typeface="Roboto"/>
                  <a:cs typeface="Roboto"/>
                  <a:sym typeface="Roboto"/>
                </a:rPr>
              </a:br>
              <a:r>
                <a:rPr lang="en-GB" sz="1500">
                  <a:latin typeface="Roboto"/>
                  <a:ea typeface="Roboto"/>
                  <a:cs typeface="Roboto"/>
                  <a:sym typeface="Roboto"/>
                </a:rPr>
                <a:t>Launch Survey and FOIs</a:t>
              </a:r>
              <a:endParaRPr sz="1500"/>
            </a:p>
          </p:txBody>
        </p:sp>
      </p:grpSp>
      <p:sp>
        <p:nvSpPr>
          <p:cNvPr id="264" name="Google Shape;264;p32"/>
          <p:cNvSpPr/>
          <p:nvPr/>
        </p:nvSpPr>
        <p:spPr>
          <a:xfrm rot="711049" flipH="1">
            <a:off x="3630138" y="3731596"/>
            <a:ext cx="1801191" cy="76960"/>
          </a:xfrm>
          <a:prstGeom prst="roundRect">
            <a:avLst>
              <a:gd name="adj" fmla="val 50000"/>
            </a:avLst>
          </a:prstGeom>
          <a:solidFill>
            <a:srgbClr val="701C7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265" name="Google Shape;265;p32"/>
          <p:cNvGrpSpPr/>
          <p:nvPr/>
        </p:nvGrpSpPr>
        <p:grpSpPr>
          <a:xfrm>
            <a:off x="4254662" y="3806174"/>
            <a:ext cx="2283543" cy="1640912"/>
            <a:chOff x="3021975" y="2541798"/>
            <a:chExt cx="1712700" cy="1230715"/>
          </a:xfrm>
        </p:grpSpPr>
        <p:sp>
          <p:nvSpPr>
            <p:cNvPr id="266" name="Google Shape;266;p32"/>
            <p:cNvSpPr txBox="1"/>
            <p:nvPr/>
          </p:nvSpPr>
          <p:spPr>
            <a:xfrm>
              <a:off x="3468218" y="2737338"/>
              <a:ext cx="820200" cy="276000"/>
            </a:xfrm>
            <a:prstGeom prst="rect">
              <a:avLst/>
            </a:prstGeom>
            <a:noFill/>
            <a:ln>
              <a:noFill/>
            </a:ln>
          </p:spPr>
          <p:txBody>
            <a:bodyPr spcFirstLastPara="1" wrap="square" lIns="121900" tIns="121900" rIns="121900" bIns="121900" anchor="t" anchorCtr="0">
              <a:noAutofit/>
            </a:bodyPr>
            <a:lstStyle/>
            <a:p>
              <a:pPr marL="0" lvl="0" indent="0" algn="ctr" rtl="0">
                <a:lnSpc>
                  <a:spcPct val="115000"/>
                </a:lnSpc>
                <a:spcBef>
                  <a:spcPts val="0"/>
                </a:spcBef>
                <a:spcAft>
                  <a:spcPts val="2100"/>
                </a:spcAft>
                <a:buNone/>
              </a:pPr>
              <a:r>
                <a:rPr lang="en-GB" sz="1300" b="1">
                  <a:solidFill>
                    <a:srgbClr val="701C7F"/>
                  </a:solidFill>
                  <a:latin typeface="Roboto"/>
                  <a:ea typeface="Roboto"/>
                  <a:cs typeface="Roboto"/>
                  <a:sym typeface="Roboto"/>
                </a:rPr>
                <a:t>Sep-Oct</a:t>
              </a:r>
              <a:endParaRPr sz="1300" b="1">
                <a:solidFill>
                  <a:srgbClr val="701C7F"/>
                </a:solidFill>
                <a:latin typeface="Roboto"/>
                <a:ea typeface="Roboto"/>
                <a:cs typeface="Roboto"/>
                <a:sym typeface="Roboto"/>
              </a:endParaRPr>
            </a:p>
          </p:txBody>
        </p:sp>
        <p:sp>
          <p:nvSpPr>
            <p:cNvPr id="267" name="Google Shape;267;p32"/>
            <p:cNvSpPr/>
            <p:nvPr/>
          </p:nvSpPr>
          <p:spPr>
            <a:xfrm rot="-1789476">
              <a:off x="3798091" y="2571072"/>
              <a:ext cx="160451" cy="160451"/>
            </a:xfrm>
            <a:prstGeom prst="ellipse">
              <a:avLst/>
            </a:prstGeom>
            <a:solidFill>
              <a:srgbClr val="FFFFFF"/>
            </a:solidFill>
            <a:ln w="38100" cap="flat" cmpd="sng">
              <a:solidFill>
                <a:srgbClr val="701C7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68" name="Google Shape;268;p32"/>
            <p:cNvSpPr/>
            <p:nvPr/>
          </p:nvSpPr>
          <p:spPr>
            <a:xfrm>
              <a:off x="3021975" y="3069013"/>
              <a:ext cx="1712700" cy="703500"/>
            </a:xfrm>
            <a:prstGeom prst="roundRect">
              <a:avLst>
                <a:gd name="adj" fmla="val 4485"/>
              </a:avLst>
            </a:prstGeom>
            <a:solidFill>
              <a:srgbClr val="701C7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p:txBody>
        </p:sp>
        <p:sp>
          <p:nvSpPr>
            <p:cNvPr id="269" name="Google Shape;269;p32"/>
            <p:cNvSpPr txBox="1"/>
            <p:nvPr/>
          </p:nvSpPr>
          <p:spPr>
            <a:xfrm>
              <a:off x="3066225" y="3106213"/>
              <a:ext cx="1624200" cy="624600"/>
            </a:xfrm>
            <a:prstGeom prst="rect">
              <a:avLst/>
            </a:prstGeom>
            <a:noFill/>
            <a:ln>
              <a:noFill/>
            </a:ln>
          </p:spPr>
          <p:txBody>
            <a:bodyPr spcFirstLastPara="1" wrap="square" lIns="121900" tIns="121900" rIns="121900" bIns="121900" anchor="t" anchorCtr="0">
              <a:noAutofit/>
            </a:bodyPr>
            <a:lstStyle/>
            <a:p>
              <a:pPr marL="0" lvl="0" indent="0" algn="ctr" rtl="0">
                <a:lnSpc>
                  <a:spcPct val="115000"/>
                </a:lnSpc>
                <a:spcBef>
                  <a:spcPts val="0"/>
                </a:spcBef>
                <a:spcAft>
                  <a:spcPts val="2100"/>
                </a:spcAft>
                <a:buNone/>
              </a:pPr>
              <a:br>
                <a:rPr lang="en-GB" sz="1300">
                  <a:solidFill>
                    <a:srgbClr val="FFFFFF"/>
                  </a:solidFill>
                  <a:latin typeface="Roboto"/>
                  <a:ea typeface="Roboto"/>
                  <a:cs typeface="Roboto"/>
                  <a:sym typeface="Roboto"/>
                </a:rPr>
              </a:br>
              <a:r>
                <a:rPr lang="en-GB" sz="1500">
                  <a:solidFill>
                    <a:srgbClr val="FFFFFF"/>
                  </a:solidFill>
                  <a:latin typeface="Roboto"/>
                  <a:ea typeface="Roboto"/>
                  <a:cs typeface="Roboto"/>
                  <a:sym typeface="Roboto"/>
                </a:rPr>
                <a:t>Validate questions</a:t>
              </a:r>
              <a:endParaRPr sz="1500">
                <a:solidFill>
                  <a:srgbClr val="FFFFFF"/>
                </a:solidFill>
              </a:endParaRPr>
            </a:p>
          </p:txBody>
        </p:sp>
        <p:sp>
          <p:nvSpPr>
            <p:cNvPr id="270" name="Google Shape;270;p32"/>
            <p:cNvSpPr/>
            <p:nvPr/>
          </p:nvSpPr>
          <p:spPr>
            <a:xfrm>
              <a:off x="3833325" y="3004364"/>
              <a:ext cx="90000" cy="67500"/>
            </a:xfrm>
            <a:prstGeom prst="triangle">
              <a:avLst>
                <a:gd name="adj" fmla="val 50000"/>
              </a:avLst>
            </a:prstGeom>
            <a:solidFill>
              <a:srgbClr val="701C7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271" name="Google Shape;271;p32"/>
          <p:cNvSpPr/>
          <p:nvPr/>
        </p:nvSpPr>
        <p:spPr>
          <a:xfrm rot="-711049">
            <a:off x="1931180" y="3731596"/>
            <a:ext cx="1801191" cy="76960"/>
          </a:xfrm>
          <a:prstGeom prst="roundRect">
            <a:avLst>
              <a:gd name="adj" fmla="val 50000"/>
            </a:avLst>
          </a:prstGeom>
          <a:solidFill>
            <a:srgbClr val="701C7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272" name="Google Shape;272;p32"/>
          <p:cNvGrpSpPr/>
          <p:nvPr/>
        </p:nvGrpSpPr>
        <p:grpSpPr>
          <a:xfrm>
            <a:off x="2511018" y="1945863"/>
            <a:ext cx="2283543" cy="1821384"/>
            <a:chOff x="1634633" y="984209"/>
            <a:chExt cx="1712700" cy="1482487"/>
          </a:xfrm>
        </p:grpSpPr>
        <p:sp>
          <p:nvSpPr>
            <p:cNvPr id="273" name="Google Shape;273;p32"/>
            <p:cNvSpPr/>
            <p:nvPr/>
          </p:nvSpPr>
          <p:spPr>
            <a:xfrm>
              <a:off x="1634633" y="1058969"/>
              <a:ext cx="1712700" cy="859200"/>
            </a:xfrm>
            <a:prstGeom prst="roundRect">
              <a:avLst>
                <a:gd name="adj" fmla="val 4485"/>
              </a:avLst>
            </a:prstGeom>
            <a:solidFill>
              <a:srgbClr val="701C7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p:txBody>
        </p:sp>
        <p:sp>
          <p:nvSpPr>
            <p:cNvPr id="274" name="Google Shape;274;p32"/>
            <p:cNvSpPr txBox="1"/>
            <p:nvPr/>
          </p:nvSpPr>
          <p:spPr>
            <a:xfrm>
              <a:off x="1973516" y="1987271"/>
              <a:ext cx="1035900" cy="276000"/>
            </a:xfrm>
            <a:prstGeom prst="rect">
              <a:avLst/>
            </a:prstGeom>
            <a:noFill/>
            <a:ln>
              <a:noFill/>
            </a:ln>
          </p:spPr>
          <p:txBody>
            <a:bodyPr spcFirstLastPara="1" wrap="square" lIns="121900" tIns="121900" rIns="121900" bIns="121900" anchor="t" anchorCtr="0">
              <a:noAutofit/>
            </a:bodyPr>
            <a:lstStyle/>
            <a:p>
              <a:pPr marL="0" lvl="0" indent="0" algn="ctr" rtl="0">
                <a:lnSpc>
                  <a:spcPct val="115000"/>
                </a:lnSpc>
                <a:spcBef>
                  <a:spcPts val="0"/>
                </a:spcBef>
                <a:spcAft>
                  <a:spcPts val="2100"/>
                </a:spcAft>
                <a:buNone/>
              </a:pPr>
              <a:r>
                <a:rPr lang="en-GB" sz="1300" b="1">
                  <a:solidFill>
                    <a:srgbClr val="701C7F"/>
                  </a:solidFill>
                  <a:latin typeface="Roboto"/>
                  <a:ea typeface="Roboto"/>
                  <a:cs typeface="Roboto"/>
                  <a:sym typeface="Roboto"/>
                </a:rPr>
                <a:t>Apr-Sep</a:t>
              </a:r>
              <a:endParaRPr sz="1300" b="1">
                <a:solidFill>
                  <a:srgbClr val="701C7F"/>
                </a:solidFill>
                <a:latin typeface="Roboto"/>
                <a:ea typeface="Roboto"/>
                <a:cs typeface="Roboto"/>
                <a:sym typeface="Roboto"/>
              </a:endParaRPr>
            </a:p>
          </p:txBody>
        </p:sp>
        <p:sp>
          <p:nvSpPr>
            <p:cNvPr id="275" name="Google Shape;275;p32"/>
            <p:cNvSpPr/>
            <p:nvPr/>
          </p:nvSpPr>
          <p:spPr>
            <a:xfrm rot="10800000">
              <a:off x="2448800" y="1919036"/>
              <a:ext cx="90000" cy="67500"/>
            </a:xfrm>
            <a:prstGeom prst="triangle">
              <a:avLst>
                <a:gd name="adj" fmla="val 50000"/>
              </a:avLst>
            </a:prstGeom>
            <a:solidFill>
              <a:srgbClr val="701C7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76" name="Google Shape;276;p32"/>
            <p:cNvSpPr txBox="1"/>
            <p:nvPr/>
          </p:nvSpPr>
          <p:spPr>
            <a:xfrm>
              <a:off x="1659497" y="984209"/>
              <a:ext cx="1668600" cy="859200"/>
            </a:xfrm>
            <a:prstGeom prst="rect">
              <a:avLst/>
            </a:prstGeom>
            <a:noFill/>
            <a:ln>
              <a:noFill/>
            </a:ln>
          </p:spPr>
          <p:txBody>
            <a:bodyPr spcFirstLastPara="1" wrap="square" lIns="121900" tIns="121900" rIns="121900" bIns="121900" anchor="t" anchorCtr="0">
              <a:noAutofit/>
            </a:bodyPr>
            <a:lstStyle/>
            <a:p>
              <a:pPr marL="0" lvl="0" indent="0" algn="ctr" rtl="0">
                <a:lnSpc>
                  <a:spcPct val="90000"/>
                </a:lnSpc>
                <a:spcBef>
                  <a:spcPts val="0"/>
                </a:spcBef>
                <a:spcAft>
                  <a:spcPts val="0"/>
                </a:spcAft>
                <a:buNone/>
              </a:pPr>
              <a:br>
                <a:rPr lang="en-GB" sz="1100">
                  <a:solidFill>
                    <a:schemeClr val="dk1"/>
                  </a:solidFill>
                  <a:latin typeface="Roboto"/>
                  <a:ea typeface="Roboto"/>
                  <a:cs typeface="Roboto"/>
                  <a:sym typeface="Roboto"/>
                </a:rPr>
              </a:br>
              <a:r>
                <a:rPr lang="en-GB" sz="1500">
                  <a:solidFill>
                    <a:schemeClr val="dk1"/>
                  </a:solidFill>
                  <a:latin typeface="Roboto"/>
                  <a:ea typeface="Roboto"/>
                  <a:cs typeface="Roboto"/>
                  <a:sym typeface="Roboto"/>
                </a:rPr>
                <a:t>Put together the comparison questions and create website</a:t>
              </a:r>
              <a:r>
                <a:rPr lang="en-GB" sz="1700">
                  <a:solidFill>
                    <a:schemeClr val="dk1"/>
                  </a:solidFill>
                  <a:latin typeface="Calibri"/>
                  <a:ea typeface="Calibri"/>
                  <a:cs typeface="Calibri"/>
                  <a:sym typeface="Calibri"/>
                </a:rPr>
                <a:t> </a:t>
              </a:r>
              <a:endParaRPr sz="1300">
                <a:solidFill>
                  <a:schemeClr val="dk1"/>
                </a:solidFill>
                <a:latin typeface="Roboto"/>
                <a:ea typeface="Roboto"/>
                <a:cs typeface="Roboto"/>
                <a:sym typeface="Roboto"/>
              </a:endParaRPr>
            </a:p>
          </p:txBody>
        </p:sp>
        <p:sp>
          <p:nvSpPr>
            <p:cNvPr id="277" name="Google Shape;277;p32"/>
            <p:cNvSpPr/>
            <p:nvPr/>
          </p:nvSpPr>
          <p:spPr>
            <a:xfrm rot="-1789476">
              <a:off x="2410765" y="2276970"/>
              <a:ext cx="160451" cy="160451"/>
            </a:xfrm>
            <a:prstGeom prst="ellipse">
              <a:avLst/>
            </a:prstGeom>
            <a:solidFill>
              <a:srgbClr val="FFFFFF"/>
            </a:solidFill>
            <a:ln w="38100" cap="flat" cmpd="sng">
              <a:solidFill>
                <a:srgbClr val="701C7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278" name="Google Shape;278;p32"/>
          <p:cNvSpPr txBox="1"/>
          <p:nvPr/>
        </p:nvSpPr>
        <p:spPr>
          <a:xfrm>
            <a:off x="5314800" y="860775"/>
            <a:ext cx="1562400" cy="60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700">
                <a:latin typeface="Average"/>
                <a:ea typeface="Average"/>
                <a:cs typeface="Average"/>
                <a:sym typeface="Average"/>
              </a:rPr>
              <a:t>Timeline</a:t>
            </a:r>
            <a:endParaRPr sz="2700">
              <a:latin typeface="Average"/>
              <a:ea typeface="Average"/>
              <a:cs typeface="Average"/>
              <a:sym typeface="Average"/>
            </a:endParaRPr>
          </a:p>
        </p:txBody>
      </p:sp>
      <p:pic>
        <p:nvPicPr>
          <p:cNvPr id="279" name="Google Shape;279;p32"/>
          <p:cNvPicPr preferRelativeResize="0"/>
          <p:nvPr/>
        </p:nvPicPr>
        <p:blipFill>
          <a:blip r:embed="rId3">
            <a:alphaModFix/>
          </a:blip>
          <a:stretch>
            <a:fillRect/>
          </a:stretch>
        </p:blipFill>
        <p:spPr>
          <a:xfrm>
            <a:off x="9823371" y="290326"/>
            <a:ext cx="2090079" cy="915299"/>
          </a:xfrm>
          <a:prstGeom prst="rect">
            <a:avLst/>
          </a:prstGeom>
          <a:noFill/>
          <a:ln>
            <a:noFill/>
          </a:ln>
        </p:spPr>
      </p:pic>
      <p:sp>
        <p:nvSpPr>
          <p:cNvPr id="280" name="Google Shape;280;p32"/>
          <p:cNvSpPr txBox="1"/>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GB" sz="1300">
                <a:solidFill>
                  <a:srgbClr val="37474F"/>
                </a:solidFill>
                <a:latin typeface="Average"/>
                <a:ea typeface="Average"/>
                <a:cs typeface="Average"/>
                <a:sym typeface="Average"/>
              </a:rPr>
              <a:t>11</a:t>
            </a:fld>
            <a:endParaRPr sz="1300">
              <a:solidFill>
                <a:srgbClr val="37474F"/>
              </a:solidFill>
              <a:latin typeface="Average"/>
              <a:ea typeface="Average"/>
              <a:cs typeface="Average"/>
              <a:sym typeface="Average"/>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33"/>
          <p:cNvSpPr txBox="1">
            <a:spLocks noGrp="1"/>
          </p:cNvSpPr>
          <p:nvPr>
            <p:ph type="title"/>
          </p:nvPr>
        </p:nvSpPr>
        <p:spPr>
          <a:xfrm>
            <a:off x="861150" y="2693375"/>
            <a:ext cx="10469700" cy="1148100"/>
          </a:xfrm>
          <a:prstGeom prst="rect">
            <a:avLst/>
          </a:prstGeom>
        </p:spPr>
        <p:txBody>
          <a:bodyPr spcFirstLastPara="1" wrap="square" lIns="121900" tIns="121900" rIns="121900" bIns="121900" anchor="ctr" anchorCtr="0">
            <a:normAutofit fontScale="90000"/>
          </a:bodyPr>
          <a:lstStyle/>
          <a:p>
            <a:pPr marL="0" lvl="0" indent="0" algn="ctr" rtl="0">
              <a:spcBef>
                <a:spcPts val="0"/>
              </a:spcBef>
              <a:spcAft>
                <a:spcPts val="0"/>
              </a:spcAft>
              <a:buNone/>
            </a:pPr>
            <a:r>
              <a:rPr lang="en-GB" sz="4900">
                <a:solidFill>
                  <a:schemeClr val="lt2"/>
                </a:solidFill>
              </a:rPr>
              <a:t>Disabled students as change-makers</a:t>
            </a:r>
            <a:endParaRPr sz="7200">
              <a:solidFill>
                <a:schemeClr val="lt2"/>
              </a:solidFill>
            </a:endParaRPr>
          </a:p>
        </p:txBody>
      </p:sp>
      <p:sp>
        <p:nvSpPr>
          <p:cNvPr id="287" name="Google Shape;287;p33"/>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GB"/>
              <a:t>12</a:t>
            </a:fld>
            <a:endParaRPr/>
          </a:p>
        </p:txBody>
      </p:sp>
      <p:pic>
        <p:nvPicPr>
          <p:cNvPr id="288" name="Google Shape;288;p33"/>
          <p:cNvPicPr preferRelativeResize="0"/>
          <p:nvPr/>
        </p:nvPicPr>
        <p:blipFill>
          <a:blip r:embed="rId3">
            <a:alphaModFix/>
          </a:blip>
          <a:stretch>
            <a:fillRect/>
          </a:stretch>
        </p:blipFill>
        <p:spPr>
          <a:xfrm>
            <a:off x="9867250" y="388650"/>
            <a:ext cx="2069325" cy="9761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292"/>
        <p:cNvGrpSpPr/>
        <p:nvPr/>
      </p:nvGrpSpPr>
      <p:grpSpPr>
        <a:xfrm>
          <a:off x="0" y="0"/>
          <a:ext cx="0" cy="0"/>
          <a:chOff x="0" y="0"/>
          <a:chExt cx="0" cy="0"/>
        </a:xfrm>
      </p:grpSpPr>
      <p:sp>
        <p:nvSpPr>
          <p:cNvPr id="293" name="Google Shape;293;p34"/>
          <p:cNvSpPr/>
          <p:nvPr/>
        </p:nvSpPr>
        <p:spPr>
          <a:xfrm>
            <a:off x="5097616" y="637642"/>
            <a:ext cx="2050800" cy="590100"/>
          </a:xfrm>
          <a:prstGeom prst="roundRect">
            <a:avLst>
              <a:gd name="adj" fmla="val 50000"/>
            </a:avLst>
          </a:prstGeom>
          <a:solidFill>
            <a:srgbClr val="0944A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300">
                <a:solidFill>
                  <a:srgbClr val="FFFFFF"/>
                </a:solidFill>
                <a:latin typeface="Roboto"/>
                <a:ea typeface="Roboto"/>
                <a:cs typeface="Roboto"/>
                <a:sym typeface="Roboto"/>
              </a:rPr>
              <a:t>Lorem Ipsum</a:t>
            </a:r>
            <a:endParaRPr sz="1900">
              <a:solidFill>
                <a:srgbClr val="FFFFFF"/>
              </a:solidFill>
            </a:endParaRPr>
          </a:p>
        </p:txBody>
      </p:sp>
      <p:sp>
        <p:nvSpPr>
          <p:cNvPr id="294" name="Google Shape;294;p34"/>
          <p:cNvSpPr/>
          <p:nvPr/>
        </p:nvSpPr>
        <p:spPr>
          <a:xfrm>
            <a:off x="2689221" y="1922231"/>
            <a:ext cx="2050800" cy="590100"/>
          </a:xfrm>
          <a:prstGeom prst="roundRect">
            <a:avLst>
              <a:gd name="adj" fmla="val 50000"/>
            </a:avLst>
          </a:prstGeom>
          <a:solidFill>
            <a:srgbClr val="701C7F"/>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300">
                <a:solidFill>
                  <a:srgbClr val="FFFFFF"/>
                </a:solidFill>
                <a:latin typeface="Roboto"/>
                <a:ea typeface="Roboto"/>
                <a:cs typeface="Roboto"/>
                <a:sym typeface="Roboto"/>
              </a:rPr>
              <a:t>Structural</a:t>
            </a:r>
            <a:endParaRPr sz="1900">
              <a:solidFill>
                <a:srgbClr val="FFFFFF"/>
              </a:solidFill>
            </a:endParaRPr>
          </a:p>
        </p:txBody>
      </p:sp>
      <p:sp>
        <p:nvSpPr>
          <p:cNvPr id="295" name="Google Shape;295;p34"/>
          <p:cNvSpPr/>
          <p:nvPr/>
        </p:nvSpPr>
        <p:spPr>
          <a:xfrm>
            <a:off x="601625" y="3260670"/>
            <a:ext cx="2050800" cy="590100"/>
          </a:xfrm>
          <a:prstGeom prst="roundRect">
            <a:avLst>
              <a:gd name="adj" fmla="val 50000"/>
            </a:avLst>
          </a:prstGeom>
          <a:solidFill>
            <a:srgbClr val="701C7F"/>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300">
                <a:solidFill>
                  <a:srgbClr val="FFFFFF"/>
                </a:solidFill>
                <a:latin typeface="Roboto"/>
                <a:ea typeface="Roboto"/>
                <a:cs typeface="Roboto"/>
                <a:sym typeface="Roboto"/>
              </a:rPr>
              <a:t>Training</a:t>
            </a:r>
            <a:endParaRPr sz="1900">
              <a:solidFill>
                <a:srgbClr val="FFFFFF"/>
              </a:solidFill>
            </a:endParaRPr>
          </a:p>
        </p:txBody>
      </p:sp>
      <p:sp>
        <p:nvSpPr>
          <p:cNvPr id="296" name="Google Shape;296;p34"/>
          <p:cNvSpPr/>
          <p:nvPr/>
        </p:nvSpPr>
        <p:spPr>
          <a:xfrm>
            <a:off x="2670666" y="3260733"/>
            <a:ext cx="2050800" cy="590100"/>
          </a:xfrm>
          <a:prstGeom prst="roundRect">
            <a:avLst>
              <a:gd name="adj" fmla="val 50000"/>
            </a:avLst>
          </a:prstGeom>
          <a:solidFill>
            <a:srgbClr val="701C7F"/>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300">
                <a:solidFill>
                  <a:srgbClr val="FFFFFF"/>
                </a:solidFill>
                <a:latin typeface="Roboto"/>
                <a:ea typeface="Roboto"/>
                <a:cs typeface="Roboto"/>
                <a:sym typeface="Roboto"/>
              </a:rPr>
              <a:t>Student voice and evaluation</a:t>
            </a:r>
            <a:endParaRPr sz="1900">
              <a:solidFill>
                <a:srgbClr val="FFFFFF"/>
              </a:solidFill>
            </a:endParaRPr>
          </a:p>
        </p:txBody>
      </p:sp>
      <p:sp>
        <p:nvSpPr>
          <p:cNvPr id="297" name="Google Shape;297;p34"/>
          <p:cNvSpPr/>
          <p:nvPr/>
        </p:nvSpPr>
        <p:spPr>
          <a:xfrm>
            <a:off x="6786963" y="3260733"/>
            <a:ext cx="2050800" cy="590100"/>
          </a:xfrm>
          <a:prstGeom prst="roundRect">
            <a:avLst>
              <a:gd name="adj" fmla="val 50000"/>
            </a:avLst>
          </a:prstGeom>
          <a:solidFill>
            <a:srgbClr val="701C7F"/>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300">
                <a:solidFill>
                  <a:srgbClr val="FFFFFF"/>
                </a:solidFill>
                <a:latin typeface="Roboto"/>
                <a:ea typeface="Roboto"/>
                <a:cs typeface="Roboto"/>
                <a:sym typeface="Roboto"/>
              </a:rPr>
              <a:t>Prevention</a:t>
            </a:r>
            <a:endParaRPr sz="1900">
              <a:solidFill>
                <a:srgbClr val="FFFFFF"/>
              </a:solidFill>
            </a:endParaRPr>
          </a:p>
        </p:txBody>
      </p:sp>
      <p:cxnSp>
        <p:nvCxnSpPr>
          <p:cNvPr id="298" name="Google Shape;298;p34"/>
          <p:cNvCxnSpPr>
            <a:stCxn id="294" idx="0"/>
            <a:endCxn id="293" idx="2"/>
          </p:cNvCxnSpPr>
          <p:nvPr/>
        </p:nvCxnSpPr>
        <p:spPr>
          <a:xfrm rot="-5400000">
            <a:off x="4571571" y="370781"/>
            <a:ext cx="694500" cy="2408400"/>
          </a:xfrm>
          <a:prstGeom prst="bentConnector3">
            <a:avLst>
              <a:gd name="adj1" fmla="val 49999"/>
            </a:avLst>
          </a:prstGeom>
          <a:noFill/>
          <a:ln w="9525" cap="flat" cmpd="sng">
            <a:solidFill>
              <a:srgbClr val="C2C2C2"/>
            </a:solidFill>
            <a:prstDash val="solid"/>
            <a:round/>
            <a:headEnd type="none" w="sm" len="sm"/>
            <a:tailEnd type="none" w="sm" len="sm"/>
          </a:ln>
        </p:spPr>
      </p:cxnSp>
      <p:cxnSp>
        <p:nvCxnSpPr>
          <p:cNvPr id="299" name="Google Shape;299;p34"/>
          <p:cNvCxnSpPr>
            <a:stCxn id="294" idx="2"/>
            <a:endCxn id="296" idx="0"/>
          </p:cNvCxnSpPr>
          <p:nvPr/>
        </p:nvCxnSpPr>
        <p:spPr>
          <a:xfrm rot="5400000">
            <a:off x="3331071" y="2877281"/>
            <a:ext cx="748500" cy="18600"/>
          </a:xfrm>
          <a:prstGeom prst="bentConnector3">
            <a:avLst>
              <a:gd name="adj1" fmla="val 49993"/>
            </a:avLst>
          </a:prstGeom>
          <a:noFill/>
          <a:ln w="9525" cap="flat" cmpd="sng">
            <a:solidFill>
              <a:srgbClr val="C2C2C2"/>
            </a:solidFill>
            <a:prstDash val="solid"/>
            <a:round/>
            <a:headEnd type="none" w="sm" len="sm"/>
            <a:tailEnd type="none" w="sm" len="sm"/>
          </a:ln>
        </p:spPr>
      </p:cxnSp>
      <p:cxnSp>
        <p:nvCxnSpPr>
          <p:cNvPr id="300" name="Google Shape;300;p34"/>
          <p:cNvCxnSpPr>
            <a:stCxn id="295" idx="0"/>
            <a:endCxn id="294" idx="2"/>
          </p:cNvCxnSpPr>
          <p:nvPr/>
        </p:nvCxnSpPr>
        <p:spPr>
          <a:xfrm rot="-5400000">
            <a:off x="2296775" y="1842720"/>
            <a:ext cx="748200" cy="2087700"/>
          </a:xfrm>
          <a:prstGeom prst="bentConnector3">
            <a:avLst>
              <a:gd name="adj1" fmla="val 50009"/>
            </a:avLst>
          </a:prstGeom>
          <a:noFill/>
          <a:ln w="9525" cap="flat" cmpd="sng">
            <a:solidFill>
              <a:srgbClr val="C2C2C2"/>
            </a:solidFill>
            <a:prstDash val="solid"/>
            <a:round/>
            <a:headEnd type="none" w="sm" len="sm"/>
            <a:tailEnd type="none" w="sm" len="sm"/>
          </a:ln>
        </p:spPr>
      </p:cxnSp>
      <p:cxnSp>
        <p:nvCxnSpPr>
          <p:cNvPr id="301" name="Google Shape;301;p34"/>
          <p:cNvCxnSpPr>
            <a:stCxn id="297" idx="0"/>
            <a:endCxn id="294" idx="2"/>
          </p:cNvCxnSpPr>
          <p:nvPr/>
        </p:nvCxnSpPr>
        <p:spPr>
          <a:xfrm rot="5400000" flipH="1">
            <a:off x="5389263" y="837633"/>
            <a:ext cx="748500" cy="4097700"/>
          </a:xfrm>
          <a:prstGeom prst="bentConnector3">
            <a:avLst>
              <a:gd name="adj1" fmla="val 49993"/>
            </a:avLst>
          </a:prstGeom>
          <a:noFill/>
          <a:ln w="9525" cap="flat" cmpd="sng">
            <a:solidFill>
              <a:srgbClr val="C2C2C2"/>
            </a:solidFill>
            <a:prstDash val="solid"/>
            <a:round/>
            <a:headEnd type="none" w="sm" len="sm"/>
            <a:tailEnd type="none" w="sm" len="sm"/>
          </a:ln>
        </p:spPr>
      </p:cxnSp>
      <p:sp>
        <p:nvSpPr>
          <p:cNvPr id="302" name="Google Shape;302;p34"/>
          <p:cNvSpPr/>
          <p:nvPr/>
        </p:nvSpPr>
        <p:spPr>
          <a:xfrm>
            <a:off x="5097616" y="637642"/>
            <a:ext cx="2050800" cy="590100"/>
          </a:xfrm>
          <a:prstGeom prst="roundRect">
            <a:avLst>
              <a:gd name="adj" fmla="val 50000"/>
            </a:avLst>
          </a:prstGeom>
          <a:solidFill>
            <a:srgbClr val="B757C9"/>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300">
                <a:solidFill>
                  <a:srgbClr val="FFFFFF"/>
                </a:solidFill>
                <a:latin typeface="Roboto"/>
                <a:ea typeface="Roboto"/>
                <a:cs typeface="Roboto"/>
                <a:sym typeface="Roboto"/>
              </a:rPr>
              <a:t>Issues/solutions</a:t>
            </a:r>
            <a:endParaRPr sz="1900">
              <a:solidFill>
                <a:srgbClr val="FFFFFF"/>
              </a:solidFill>
            </a:endParaRPr>
          </a:p>
        </p:txBody>
      </p:sp>
      <p:sp>
        <p:nvSpPr>
          <p:cNvPr id="303" name="Google Shape;303;p34"/>
          <p:cNvSpPr/>
          <p:nvPr/>
        </p:nvSpPr>
        <p:spPr>
          <a:xfrm>
            <a:off x="8261175" y="1922225"/>
            <a:ext cx="2241300" cy="590100"/>
          </a:xfrm>
          <a:prstGeom prst="roundRect">
            <a:avLst>
              <a:gd name="adj" fmla="val 50000"/>
            </a:avLst>
          </a:prstGeom>
          <a:solidFill>
            <a:srgbClr val="55156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300">
                <a:solidFill>
                  <a:srgbClr val="FFFFFF"/>
                </a:solidFill>
                <a:latin typeface="Roboto"/>
                <a:ea typeface="Roboto"/>
                <a:cs typeface="Roboto"/>
                <a:sym typeface="Roboto"/>
              </a:rPr>
              <a:t>Experience/student level</a:t>
            </a:r>
            <a:endParaRPr sz="1900">
              <a:solidFill>
                <a:srgbClr val="FFFFFF"/>
              </a:solidFill>
            </a:endParaRPr>
          </a:p>
        </p:txBody>
      </p:sp>
      <p:sp>
        <p:nvSpPr>
          <p:cNvPr id="304" name="Google Shape;304;p34"/>
          <p:cNvSpPr/>
          <p:nvPr/>
        </p:nvSpPr>
        <p:spPr>
          <a:xfrm>
            <a:off x="2670663" y="4599233"/>
            <a:ext cx="2050800" cy="590100"/>
          </a:xfrm>
          <a:prstGeom prst="roundRect">
            <a:avLst>
              <a:gd name="adj" fmla="val 50000"/>
            </a:avLst>
          </a:prstGeom>
          <a:solidFill>
            <a:srgbClr val="55156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300">
                <a:solidFill>
                  <a:srgbClr val="FFFFFF"/>
                </a:solidFill>
                <a:latin typeface="Roboto"/>
                <a:ea typeface="Roboto"/>
                <a:cs typeface="Roboto"/>
                <a:sym typeface="Roboto"/>
              </a:rPr>
              <a:t>Physical environment</a:t>
            </a:r>
            <a:endParaRPr sz="1900">
              <a:solidFill>
                <a:srgbClr val="FFFFFF"/>
              </a:solidFill>
            </a:endParaRPr>
          </a:p>
        </p:txBody>
      </p:sp>
      <p:sp>
        <p:nvSpPr>
          <p:cNvPr id="305" name="Google Shape;305;p34"/>
          <p:cNvSpPr/>
          <p:nvPr/>
        </p:nvSpPr>
        <p:spPr>
          <a:xfrm>
            <a:off x="1123416" y="5338633"/>
            <a:ext cx="2050800" cy="590100"/>
          </a:xfrm>
          <a:prstGeom prst="roundRect">
            <a:avLst>
              <a:gd name="adj" fmla="val 50000"/>
            </a:avLst>
          </a:prstGeom>
          <a:solidFill>
            <a:srgbClr val="55156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300">
                <a:solidFill>
                  <a:srgbClr val="FFFFFF"/>
                </a:solidFill>
                <a:latin typeface="Roboto"/>
                <a:ea typeface="Roboto"/>
                <a:cs typeface="Roboto"/>
                <a:sym typeface="Roboto"/>
              </a:rPr>
              <a:t>Assessment</a:t>
            </a:r>
            <a:endParaRPr sz="1900">
              <a:solidFill>
                <a:srgbClr val="FFFFFF"/>
              </a:solidFill>
            </a:endParaRPr>
          </a:p>
        </p:txBody>
      </p:sp>
      <p:sp>
        <p:nvSpPr>
          <p:cNvPr id="306" name="Google Shape;306;p34"/>
          <p:cNvSpPr/>
          <p:nvPr/>
        </p:nvSpPr>
        <p:spPr>
          <a:xfrm>
            <a:off x="6629563" y="4599233"/>
            <a:ext cx="2050800" cy="590100"/>
          </a:xfrm>
          <a:prstGeom prst="roundRect">
            <a:avLst>
              <a:gd name="adj" fmla="val 50000"/>
            </a:avLst>
          </a:prstGeom>
          <a:solidFill>
            <a:srgbClr val="55156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300">
                <a:solidFill>
                  <a:srgbClr val="FFFFFF"/>
                </a:solidFill>
                <a:latin typeface="Roboto"/>
                <a:ea typeface="Roboto"/>
                <a:cs typeface="Roboto"/>
                <a:sym typeface="Roboto"/>
              </a:rPr>
              <a:t>Support</a:t>
            </a:r>
            <a:endParaRPr sz="1900">
              <a:solidFill>
                <a:srgbClr val="FFFFFF"/>
              </a:solidFill>
            </a:endParaRPr>
          </a:p>
        </p:txBody>
      </p:sp>
      <p:sp>
        <p:nvSpPr>
          <p:cNvPr id="307" name="Google Shape;307;p34"/>
          <p:cNvSpPr/>
          <p:nvPr/>
        </p:nvSpPr>
        <p:spPr>
          <a:xfrm>
            <a:off x="8356425" y="5338613"/>
            <a:ext cx="2050800" cy="590100"/>
          </a:xfrm>
          <a:prstGeom prst="roundRect">
            <a:avLst>
              <a:gd name="adj" fmla="val 50000"/>
            </a:avLst>
          </a:prstGeom>
          <a:solidFill>
            <a:srgbClr val="55156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300">
                <a:solidFill>
                  <a:srgbClr val="FFFFFF"/>
                </a:solidFill>
                <a:latin typeface="Roboto"/>
                <a:ea typeface="Roboto"/>
                <a:cs typeface="Roboto"/>
                <a:sym typeface="Roboto"/>
              </a:rPr>
              <a:t>Ableism</a:t>
            </a:r>
            <a:endParaRPr sz="1900">
              <a:solidFill>
                <a:srgbClr val="FFFFFF"/>
              </a:solidFill>
            </a:endParaRPr>
          </a:p>
        </p:txBody>
      </p:sp>
      <p:cxnSp>
        <p:nvCxnSpPr>
          <p:cNvPr id="308" name="Google Shape;308;p34"/>
          <p:cNvCxnSpPr>
            <a:stCxn id="302" idx="2"/>
            <a:endCxn id="303" idx="0"/>
          </p:cNvCxnSpPr>
          <p:nvPr/>
        </p:nvCxnSpPr>
        <p:spPr>
          <a:xfrm rot="-5400000" flipH="1">
            <a:off x="7405216" y="-54458"/>
            <a:ext cx="694500" cy="3258900"/>
          </a:xfrm>
          <a:prstGeom prst="bentConnector3">
            <a:avLst>
              <a:gd name="adj1" fmla="val 49999"/>
            </a:avLst>
          </a:prstGeom>
          <a:noFill/>
          <a:ln w="9525" cap="flat" cmpd="sng">
            <a:solidFill>
              <a:srgbClr val="C2C2C2"/>
            </a:solidFill>
            <a:prstDash val="solid"/>
            <a:round/>
            <a:headEnd type="none" w="sm" len="sm"/>
            <a:tailEnd type="none" w="sm" len="sm"/>
          </a:ln>
        </p:spPr>
      </p:cxnSp>
      <p:cxnSp>
        <p:nvCxnSpPr>
          <p:cNvPr id="309" name="Google Shape;309;p34"/>
          <p:cNvCxnSpPr>
            <a:stCxn id="303" idx="2"/>
            <a:endCxn id="305" idx="0"/>
          </p:cNvCxnSpPr>
          <p:nvPr/>
        </p:nvCxnSpPr>
        <p:spPr>
          <a:xfrm rot="5400000">
            <a:off x="4352175" y="308975"/>
            <a:ext cx="2826300" cy="7233000"/>
          </a:xfrm>
          <a:prstGeom prst="bentConnector3">
            <a:avLst>
              <a:gd name="adj1" fmla="val 61195"/>
            </a:avLst>
          </a:prstGeom>
          <a:noFill/>
          <a:ln w="9525" cap="flat" cmpd="sng">
            <a:solidFill>
              <a:srgbClr val="C2C2C2"/>
            </a:solidFill>
            <a:prstDash val="solid"/>
            <a:round/>
            <a:headEnd type="none" w="sm" len="sm"/>
            <a:tailEnd type="none" w="sm" len="sm"/>
          </a:ln>
        </p:spPr>
      </p:cxnSp>
      <p:cxnSp>
        <p:nvCxnSpPr>
          <p:cNvPr id="310" name="Google Shape;310;p34"/>
          <p:cNvCxnSpPr>
            <a:stCxn id="304" idx="0"/>
            <a:endCxn id="303" idx="2"/>
          </p:cNvCxnSpPr>
          <p:nvPr/>
        </p:nvCxnSpPr>
        <p:spPr>
          <a:xfrm rot="-5400000">
            <a:off x="5495613" y="712883"/>
            <a:ext cx="2086800" cy="5685900"/>
          </a:xfrm>
          <a:prstGeom prst="bentConnector3">
            <a:avLst>
              <a:gd name="adj1" fmla="val 16230"/>
            </a:avLst>
          </a:prstGeom>
          <a:noFill/>
          <a:ln w="9525" cap="flat" cmpd="sng">
            <a:solidFill>
              <a:srgbClr val="C2C2C2"/>
            </a:solidFill>
            <a:prstDash val="solid"/>
            <a:round/>
            <a:headEnd type="none" w="sm" len="sm"/>
            <a:tailEnd type="none" w="sm" len="sm"/>
          </a:ln>
        </p:spPr>
      </p:cxnSp>
      <p:cxnSp>
        <p:nvCxnSpPr>
          <p:cNvPr id="311" name="Google Shape;311;p34"/>
          <p:cNvCxnSpPr>
            <a:stCxn id="303" idx="2"/>
            <a:endCxn id="307" idx="0"/>
          </p:cNvCxnSpPr>
          <p:nvPr/>
        </p:nvCxnSpPr>
        <p:spPr>
          <a:xfrm rot="-5400000" flipH="1">
            <a:off x="7968975" y="3925175"/>
            <a:ext cx="2826300" cy="600"/>
          </a:xfrm>
          <a:prstGeom prst="bentConnector3">
            <a:avLst>
              <a:gd name="adj1" fmla="val 50000"/>
            </a:avLst>
          </a:prstGeom>
          <a:noFill/>
          <a:ln w="9525" cap="flat" cmpd="sng">
            <a:solidFill>
              <a:srgbClr val="C2C2C2"/>
            </a:solidFill>
            <a:prstDash val="solid"/>
            <a:round/>
            <a:headEnd type="none" w="sm" len="sm"/>
            <a:tailEnd type="none" w="sm" len="sm"/>
          </a:ln>
        </p:spPr>
      </p:cxnSp>
      <p:cxnSp>
        <p:nvCxnSpPr>
          <p:cNvPr id="312" name="Google Shape;312;p34"/>
          <p:cNvCxnSpPr>
            <a:stCxn id="306" idx="0"/>
            <a:endCxn id="303" idx="2"/>
          </p:cNvCxnSpPr>
          <p:nvPr/>
        </p:nvCxnSpPr>
        <p:spPr>
          <a:xfrm rot="-5400000">
            <a:off x="7474963" y="2692433"/>
            <a:ext cx="2086800" cy="1726800"/>
          </a:xfrm>
          <a:prstGeom prst="bentConnector3">
            <a:avLst>
              <a:gd name="adj1" fmla="val 16230"/>
            </a:avLst>
          </a:prstGeom>
          <a:noFill/>
          <a:ln w="9525" cap="flat" cmpd="sng">
            <a:solidFill>
              <a:srgbClr val="C2C2C2"/>
            </a:solidFill>
            <a:prstDash val="solid"/>
            <a:round/>
            <a:headEnd type="none" w="sm" len="sm"/>
            <a:tailEnd type="none" w="sm" len="sm"/>
          </a:ln>
        </p:spPr>
      </p:cxnSp>
      <p:sp>
        <p:nvSpPr>
          <p:cNvPr id="313" name="Google Shape;313;p34"/>
          <p:cNvSpPr/>
          <p:nvPr/>
        </p:nvSpPr>
        <p:spPr>
          <a:xfrm>
            <a:off x="9839200" y="4599220"/>
            <a:ext cx="2050800" cy="590100"/>
          </a:xfrm>
          <a:prstGeom prst="roundRect">
            <a:avLst>
              <a:gd name="adj" fmla="val 50000"/>
            </a:avLst>
          </a:prstGeom>
          <a:solidFill>
            <a:srgbClr val="55156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300">
                <a:solidFill>
                  <a:srgbClr val="FFFFFF"/>
                </a:solidFill>
                <a:latin typeface="Roboto"/>
                <a:ea typeface="Roboto"/>
                <a:cs typeface="Roboto"/>
                <a:sym typeface="Roboto"/>
              </a:rPr>
              <a:t>Teaching</a:t>
            </a:r>
            <a:endParaRPr sz="1900">
              <a:solidFill>
                <a:srgbClr val="FFFFFF"/>
              </a:solidFill>
            </a:endParaRPr>
          </a:p>
        </p:txBody>
      </p:sp>
      <p:sp>
        <p:nvSpPr>
          <p:cNvPr id="314" name="Google Shape;314;p34"/>
          <p:cNvSpPr/>
          <p:nvPr/>
        </p:nvSpPr>
        <p:spPr>
          <a:xfrm>
            <a:off x="4739716" y="3260720"/>
            <a:ext cx="2050800" cy="590100"/>
          </a:xfrm>
          <a:prstGeom prst="roundRect">
            <a:avLst>
              <a:gd name="adj" fmla="val 50000"/>
            </a:avLst>
          </a:prstGeom>
          <a:solidFill>
            <a:srgbClr val="701C7F"/>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300">
                <a:solidFill>
                  <a:srgbClr val="FFFFFF"/>
                </a:solidFill>
                <a:latin typeface="Roboto"/>
                <a:ea typeface="Roboto"/>
                <a:cs typeface="Roboto"/>
                <a:sym typeface="Roboto"/>
              </a:rPr>
              <a:t>Structure</a:t>
            </a:r>
            <a:endParaRPr sz="1900">
              <a:solidFill>
                <a:srgbClr val="FFFFFF"/>
              </a:solidFill>
            </a:endParaRPr>
          </a:p>
        </p:txBody>
      </p:sp>
      <p:cxnSp>
        <p:nvCxnSpPr>
          <p:cNvPr id="315" name="Google Shape;315;p34"/>
          <p:cNvCxnSpPr>
            <a:stCxn id="294" idx="2"/>
            <a:endCxn id="314" idx="0"/>
          </p:cNvCxnSpPr>
          <p:nvPr/>
        </p:nvCxnSpPr>
        <p:spPr>
          <a:xfrm rot="-5400000" flipH="1">
            <a:off x="4365621" y="1861331"/>
            <a:ext cx="748500" cy="2050500"/>
          </a:xfrm>
          <a:prstGeom prst="bentConnector3">
            <a:avLst>
              <a:gd name="adj1" fmla="val 49993"/>
            </a:avLst>
          </a:prstGeom>
          <a:noFill/>
          <a:ln w="9525" cap="flat" cmpd="sng">
            <a:solidFill>
              <a:srgbClr val="C2C2C2"/>
            </a:solidFill>
            <a:prstDash val="solid"/>
            <a:round/>
            <a:headEnd type="none" w="sm" len="sm"/>
            <a:tailEnd type="none" w="sm" len="sm"/>
          </a:ln>
        </p:spPr>
      </p:cxnSp>
      <p:cxnSp>
        <p:nvCxnSpPr>
          <p:cNvPr id="316" name="Google Shape;316;p34"/>
          <p:cNvCxnSpPr>
            <a:stCxn id="303" idx="2"/>
            <a:endCxn id="313" idx="0"/>
          </p:cNvCxnSpPr>
          <p:nvPr/>
        </p:nvCxnSpPr>
        <p:spPr>
          <a:xfrm rot="-5400000" flipH="1">
            <a:off x="9079875" y="2814275"/>
            <a:ext cx="2086800" cy="1482900"/>
          </a:xfrm>
          <a:prstGeom prst="bentConnector3">
            <a:avLst>
              <a:gd name="adj1" fmla="val 82880"/>
            </a:avLst>
          </a:prstGeom>
          <a:noFill/>
          <a:ln w="9525" cap="flat" cmpd="sng">
            <a:solidFill>
              <a:srgbClr val="C2C2C2"/>
            </a:solidFill>
            <a:prstDash val="solid"/>
            <a:round/>
            <a:headEnd type="none" w="sm" len="sm"/>
            <a:tailEnd type="none" w="sm" len="sm"/>
          </a:ln>
        </p:spPr>
      </p:cxnSp>
      <p:pic>
        <p:nvPicPr>
          <p:cNvPr id="317" name="Google Shape;317;p34"/>
          <p:cNvPicPr preferRelativeResize="0"/>
          <p:nvPr/>
        </p:nvPicPr>
        <p:blipFill>
          <a:blip r:embed="rId3">
            <a:alphaModFix/>
          </a:blip>
          <a:stretch>
            <a:fillRect/>
          </a:stretch>
        </p:blipFill>
        <p:spPr>
          <a:xfrm>
            <a:off x="9711883" y="475051"/>
            <a:ext cx="2090079" cy="915299"/>
          </a:xfrm>
          <a:prstGeom prst="rect">
            <a:avLst/>
          </a:prstGeom>
          <a:noFill/>
          <a:ln>
            <a:noFill/>
          </a:ln>
        </p:spPr>
      </p:pic>
      <p:sp>
        <p:nvSpPr>
          <p:cNvPr id="318" name="Google Shape;318;p34"/>
          <p:cNvSpPr txBox="1"/>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GB" sz="1300">
                <a:solidFill>
                  <a:srgbClr val="CACACA"/>
                </a:solidFill>
                <a:latin typeface="Average"/>
                <a:ea typeface="Average"/>
                <a:cs typeface="Average"/>
                <a:sym typeface="Average"/>
              </a:rPr>
              <a:t>13</a:t>
            </a:fld>
            <a:endParaRPr sz="1300">
              <a:solidFill>
                <a:srgbClr val="CACACA"/>
              </a:solidFill>
              <a:latin typeface="Average"/>
              <a:ea typeface="Average"/>
              <a:cs typeface="Average"/>
              <a:sym typeface="Average"/>
            </a:endParaRPr>
          </a:p>
        </p:txBody>
      </p:sp>
      <p:sp>
        <p:nvSpPr>
          <p:cNvPr id="319" name="Google Shape;319;p34"/>
          <p:cNvSpPr/>
          <p:nvPr/>
        </p:nvSpPr>
        <p:spPr>
          <a:xfrm>
            <a:off x="4500563" y="5338613"/>
            <a:ext cx="2050800" cy="590100"/>
          </a:xfrm>
          <a:prstGeom prst="roundRect">
            <a:avLst>
              <a:gd name="adj" fmla="val 50000"/>
            </a:avLst>
          </a:prstGeom>
          <a:solidFill>
            <a:srgbClr val="55156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300">
                <a:solidFill>
                  <a:srgbClr val="FFFFFF"/>
                </a:solidFill>
                <a:latin typeface="Roboto"/>
                <a:ea typeface="Roboto"/>
                <a:cs typeface="Roboto"/>
                <a:sym typeface="Roboto"/>
              </a:rPr>
              <a:t>Wellness</a:t>
            </a:r>
            <a:endParaRPr sz="1900">
              <a:solidFill>
                <a:srgbClr val="FFFFFF"/>
              </a:solidFill>
            </a:endParaRPr>
          </a:p>
        </p:txBody>
      </p:sp>
      <p:cxnSp>
        <p:nvCxnSpPr>
          <p:cNvPr id="320" name="Google Shape;320;p34"/>
          <p:cNvCxnSpPr>
            <a:stCxn id="303" idx="2"/>
            <a:endCxn id="319" idx="0"/>
          </p:cNvCxnSpPr>
          <p:nvPr/>
        </p:nvCxnSpPr>
        <p:spPr>
          <a:xfrm rot="5400000">
            <a:off x="6040725" y="1997525"/>
            <a:ext cx="2826300" cy="3855900"/>
          </a:xfrm>
          <a:prstGeom prst="bentConnector3">
            <a:avLst>
              <a:gd name="adj1" fmla="val 61856"/>
            </a:avLst>
          </a:prstGeom>
          <a:noFill/>
          <a:ln w="9525" cap="flat" cmpd="sng">
            <a:solidFill>
              <a:srgbClr val="C2C2C2"/>
            </a:solidFill>
            <a:prstDash val="solid"/>
            <a:round/>
            <a:headEnd type="none" w="sm" len="sm"/>
            <a:tailEnd type="none" w="sm" len="sm"/>
          </a:ln>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325"/>
        <p:cNvGrpSpPr/>
        <p:nvPr/>
      </p:nvGrpSpPr>
      <p:grpSpPr>
        <a:xfrm>
          <a:off x="0" y="0"/>
          <a:ext cx="0" cy="0"/>
          <a:chOff x="0" y="0"/>
          <a:chExt cx="0" cy="0"/>
        </a:xfrm>
      </p:grpSpPr>
      <p:sp>
        <p:nvSpPr>
          <p:cNvPr id="326" name="Google Shape;326;p35"/>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GB">
                <a:solidFill>
                  <a:schemeClr val="lt1"/>
                </a:solidFill>
              </a:rPr>
              <a:t>14</a:t>
            </a:fld>
            <a:endParaRPr>
              <a:solidFill>
                <a:schemeClr val="lt1"/>
              </a:solidFill>
            </a:endParaRPr>
          </a:p>
        </p:txBody>
      </p:sp>
      <p:sp>
        <p:nvSpPr>
          <p:cNvPr id="327" name="Google Shape;327;p35"/>
          <p:cNvSpPr txBox="1"/>
          <p:nvPr/>
        </p:nvSpPr>
        <p:spPr>
          <a:xfrm>
            <a:off x="4507350" y="1205625"/>
            <a:ext cx="3177300" cy="60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700">
                <a:latin typeface="Average"/>
                <a:ea typeface="Average"/>
                <a:cs typeface="Average"/>
                <a:sym typeface="Average"/>
              </a:rPr>
              <a:t>Co-creation sessions</a:t>
            </a:r>
            <a:endParaRPr sz="2700">
              <a:latin typeface="Average"/>
              <a:ea typeface="Average"/>
              <a:cs typeface="Average"/>
              <a:sym typeface="Average"/>
            </a:endParaRPr>
          </a:p>
        </p:txBody>
      </p:sp>
      <p:pic>
        <p:nvPicPr>
          <p:cNvPr id="328" name="Google Shape;328;p35"/>
          <p:cNvPicPr preferRelativeResize="0"/>
          <p:nvPr/>
        </p:nvPicPr>
        <p:blipFill>
          <a:blip r:embed="rId3">
            <a:alphaModFix/>
          </a:blip>
          <a:stretch>
            <a:fillRect/>
          </a:stretch>
        </p:blipFill>
        <p:spPr>
          <a:xfrm>
            <a:off x="9615546" y="475051"/>
            <a:ext cx="2090079" cy="915299"/>
          </a:xfrm>
          <a:prstGeom prst="rect">
            <a:avLst/>
          </a:prstGeom>
          <a:noFill/>
          <a:ln>
            <a:noFill/>
          </a:ln>
        </p:spPr>
      </p:pic>
      <p:graphicFrame>
        <p:nvGraphicFramePr>
          <p:cNvPr id="329" name="Google Shape;329;p35"/>
          <p:cNvGraphicFramePr/>
          <p:nvPr/>
        </p:nvGraphicFramePr>
        <p:xfrm>
          <a:off x="3503238" y="2640100"/>
          <a:ext cx="3000000" cy="3000000"/>
        </p:xfrm>
        <a:graphic>
          <a:graphicData uri="http://schemas.openxmlformats.org/drawingml/2006/table">
            <a:tbl>
              <a:tblPr>
                <a:noFill/>
                <a:tableStyleId>{BBFF100C-95DF-4B14-A75C-C1A34BAB2477}</a:tableStyleId>
              </a:tblPr>
              <a:tblGrid>
                <a:gridCol w="1265950">
                  <a:extLst>
                    <a:ext uri="{9D8B030D-6E8A-4147-A177-3AD203B41FA5}">
                      <a16:colId xmlns:a16="http://schemas.microsoft.com/office/drawing/2014/main" val="20000"/>
                    </a:ext>
                  </a:extLst>
                </a:gridCol>
                <a:gridCol w="3919575">
                  <a:extLst>
                    <a:ext uri="{9D8B030D-6E8A-4147-A177-3AD203B41FA5}">
                      <a16:colId xmlns:a16="http://schemas.microsoft.com/office/drawing/2014/main" val="20001"/>
                    </a:ext>
                  </a:extLst>
                </a:gridCol>
              </a:tblGrid>
              <a:tr h="396200">
                <a:tc>
                  <a:txBody>
                    <a:bodyPr/>
                    <a:lstStyle/>
                    <a:p>
                      <a:pPr marL="0" lvl="0" indent="0" algn="l" rtl="0">
                        <a:lnSpc>
                          <a:spcPct val="115000"/>
                        </a:lnSpc>
                        <a:spcBef>
                          <a:spcPts val="1200"/>
                        </a:spcBef>
                        <a:spcAft>
                          <a:spcPts val="1200"/>
                        </a:spcAft>
                        <a:buNone/>
                      </a:pPr>
                      <a:r>
                        <a:rPr lang="en-GB"/>
                        <a:t>April 15</a:t>
                      </a:r>
                      <a:r>
                        <a:rPr lang="en-GB" baseline="30000"/>
                        <a:t>th</a:t>
                      </a:r>
                      <a:r>
                        <a:rPr lang="en-GB"/>
                        <a:t> </a:t>
                      </a:r>
                      <a:endParaRPr sz="1700"/>
                    </a:p>
                  </a:txBody>
                  <a:tcPr marL="91425" marR="91425" marT="91425" marB="91425"/>
                </a:tc>
                <a:tc>
                  <a:txBody>
                    <a:bodyPr/>
                    <a:lstStyle/>
                    <a:p>
                      <a:pPr marL="0" lvl="0" indent="0" algn="l" rtl="0">
                        <a:lnSpc>
                          <a:spcPct val="115000"/>
                        </a:lnSpc>
                        <a:spcBef>
                          <a:spcPts val="1200"/>
                        </a:spcBef>
                        <a:spcAft>
                          <a:spcPts val="1200"/>
                        </a:spcAft>
                        <a:buNone/>
                      </a:pPr>
                      <a:r>
                        <a:rPr lang="en-GB"/>
                        <a:t>Physical environment</a:t>
                      </a:r>
                      <a:endParaRPr sz="1700"/>
                    </a:p>
                  </a:txBody>
                  <a:tcPr marL="91425" marR="91425" marT="91425" marB="91425"/>
                </a:tc>
                <a:extLst>
                  <a:ext uri="{0D108BD9-81ED-4DB2-BD59-A6C34878D82A}">
                    <a16:rowId xmlns:a16="http://schemas.microsoft.com/office/drawing/2014/main" val="10000"/>
                  </a:ext>
                </a:extLst>
              </a:tr>
              <a:tr h="396200">
                <a:tc>
                  <a:txBody>
                    <a:bodyPr/>
                    <a:lstStyle/>
                    <a:p>
                      <a:pPr marL="0" lvl="0" indent="0" algn="l" rtl="0">
                        <a:lnSpc>
                          <a:spcPct val="115000"/>
                        </a:lnSpc>
                        <a:spcBef>
                          <a:spcPts val="1200"/>
                        </a:spcBef>
                        <a:spcAft>
                          <a:spcPts val="1200"/>
                        </a:spcAft>
                        <a:buNone/>
                      </a:pPr>
                      <a:r>
                        <a:rPr lang="en-GB"/>
                        <a:t>May 16</a:t>
                      </a:r>
                      <a:r>
                        <a:rPr lang="en-GB" baseline="30000"/>
                        <a:t>th</a:t>
                      </a:r>
                      <a:endParaRPr sz="1700"/>
                    </a:p>
                  </a:txBody>
                  <a:tcPr marL="91425" marR="91425" marT="91425" marB="91425"/>
                </a:tc>
                <a:tc>
                  <a:txBody>
                    <a:bodyPr/>
                    <a:lstStyle/>
                    <a:p>
                      <a:pPr marL="0" lvl="0" indent="0" algn="l" rtl="0">
                        <a:lnSpc>
                          <a:spcPct val="115000"/>
                        </a:lnSpc>
                        <a:spcBef>
                          <a:spcPts val="1200"/>
                        </a:spcBef>
                        <a:spcAft>
                          <a:spcPts val="1200"/>
                        </a:spcAft>
                        <a:buNone/>
                      </a:pPr>
                      <a:r>
                        <a:rPr lang="en-GB"/>
                        <a:t>The law</a:t>
                      </a:r>
                      <a:endParaRPr sz="1700"/>
                    </a:p>
                  </a:txBody>
                  <a:tcPr marL="91425" marR="91425" marT="91425" marB="91425"/>
                </a:tc>
                <a:extLst>
                  <a:ext uri="{0D108BD9-81ED-4DB2-BD59-A6C34878D82A}">
                    <a16:rowId xmlns:a16="http://schemas.microsoft.com/office/drawing/2014/main" val="10001"/>
                  </a:ext>
                </a:extLst>
              </a:tr>
              <a:tr h="396200">
                <a:tc>
                  <a:txBody>
                    <a:bodyPr/>
                    <a:lstStyle/>
                    <a:p>
                      <a:pPr marL="0" lvl="0" indent="0" algn="l" rtl="0">
                        <a:lnSpc>
                          <a:spcPct val="115000"/>
                        </a:lnSpc>
                        <a:spcBef>
                          <a:spcPts val="1200"/>
                        </a:spcBef>
                        <a:spcAft>
                          <a:spcPts val="1200"/>
                        </a:spcAft>
                        <a:buNone/>
                      </a:pPr>
                      <a:r>
                        <a:rPr lang="en-GB"/>
                        <a:t>June 6</a:t>
                      </a:r>
                      <a:r>
                        <a:rPr lang="en-GB" baseline="30000"/>
                        <a:t>th</a:t>
                      </a:r>
                      <a:r>
                        <a:rPr lang="en-GB"/>
                        <a:t> </a:t>
                      </a:r>
                      <a:endParaRPr sz="1700"/>
                    </a:p>
                  </a:txBody>
                  <a:tcPr marL="91425" marR="91425" marT="91425" marB="91425"/>
                </a:tc>
                <a:tc>
                  <a:txBody>
                    <a:bodyPr/>
                    <a:lstStyle/>
                    <a:p>
                      <a:pPr marL="0" lvl="0" indent="0" algn="l" rtl="0">
                        <a:lnSpc>
                          <a:spcPct val="115000"/>
                        </a:lnSpc>
                        <a:spcBef>
                          <a:spcPts val="1200"/>
                        </a:spcBef>
                        <a:spcAft>
                          <a:spcPts val="1200"/>
                        </a:spcAft>
                        <a:buNone/>
                      </a:pPr>
                      <a:r>
                        <a:rPr lang="en-GB"/>
                        <a:t>Administrative burden and complaints</a:t>
                      </a:r>
                      <a:endParaRPr sz="1700"/>
                    </a:p>
                  </a:txBody>
                  <a:tcPr marL="91425" marR="91425" marT="91425" marB="91425"/>
                </a:tc>
                <a:extLst>
                  <a:ext uri="{0D108BD9-81ED-4DB2-BD59-A6C34878D82A}">
                    <a16:rowId xmlns:a16="http://schemas.microsoft.com/office/drawing/2014/main" val="10002"/>
                  </a:ext>
                </a:extLst>
              </a:tr>
              <a:tr h="396200">
                <a:tc>
                  <a:txBody>
                    <a:bodyPr/>
                    <a:lstStyle/>
                    <a:p>
                      <a:pPr marL="0" lvl="0" indent="0" algn="l" rtl="0">
                        <a:lnSpc>
                          <a:spcPct val="115000"/>
                        </a:lnSpc>
                        <a:spcBef>
                          <a:spcPts val="1200"/>
                        </a:spcBef>
                        <a:spcAft>
                          <a:spcPts val="1200"/>
                        </a:spcAft>
                        <a:buNone/>
                      </a:pPr>
                      <a:r>
                        <a:rPr lang="en-GB"/>
                        <a:t>July 4</a:t>
                      </a:r>
                      <a:r>
                        <a:rPr lang="en-GB" baseline="30000"/>
                        <a:t>th</a:t>
                      </a:r>
                      <a:endParaRPr sz="1700"/>
                    </a:p>
                  </a:txBody>
                  <a:tcPr marL="91425" marR="91425" marT="91425" marB="91425"/>
                </a:tc>
                <a:tc>
                  <a:txBody>
                    <a:bodyPr/>
                    <a:lstStyle/>
                    <a:p>
                      <a:pPr marL="0" lvl="0" indent="0" algn="l" rtl="0">
                        <a:lnSpc>
                          <a:spcPct val="115000"/>
                        </a:lnSpc>
                        <a:spcBef>
                          <a:spcPts val="1200"/>
                        </a:spcBef>
                        <a:spcAft>
                          <a:spcPts val="1200"/>
                        </a:spcAft>
                        <a:buNone/>
                      </a:pPr>
                      <a:r>
                        <a:rPr lang="en-GB"/>
                        <a:t>Attitudes of staff and students</a:t>
                      </a:r>
                      <a:endParaRPr sz="1700"/>
                    </a:p>
                  </a:txBody>
                  <a:tcPr marL="91425" marR="91425" marT="91425" marB="91425"/>
                </a:tc>
                <a:extLst>
                  <a:ext uri="{0D108BD9-81ED-4DB2-BD59-A6C34878D82A}">
                    <a16:rowId xmlns:a16="http://schemas.microsoft.com/office/drawing/2014/main" val="10003"/>
                  </a:ext>
                </a:extLst>
              </a:tr>
              <a:tr h="437400">
                <a:tc>
                  <a:txBody>
                    <a:bodyPr/>
                    <a:lstStyle/>
                    <a:p>
                      <a:pPr marL="0" lvl="0" indent="0" algn="l" rtl="0">
                        <a:lnSpc>
                          <a:spcPct val="115000"/>
                        </a:lnSpc>
                        <a:spcBef>
                          <a:spcPts val="1200"/>
                        </a:spcBef>
                        <a:spcAft>
                          <a:spcPts val="1200"/>
                        </a:spcAft>
                        <a:buNone/>
                      </a:pPr>
                      <a:r>
                        <a:rPr lang="en-GB" b="1"/>
                        <a:t>July 31</a:t>
                      </a:r>
                      <a:r>
                        <a:rPr lang="en-GB" b="1" baseline="30000"/>
                        <a:t>st</a:t>
                      </a:r>
                      <a:r>
                        <a:rPr lang="en-GB" b="1"/>
                        <a:t> </a:t>
                      </a:r>
                      <a:endParaRPr sz="1700" b="1"/>
                    </a:p>
                  </a:txBody>
                  <a:tcPr marL="91425" marR="91425" marT="91425" marB="91425"/>
                </a:tc>
                <a:tc>
                  <a:txBody>
                    <a:bodyPr/>
                    <a:lstStyle/>
                    <a:p>
                      <a:pPr marL="0" lvl="0" indent="0" algn="l" rtl="0">
                        <a:lnSpc>
                          <a:spcPct val="115000"/>
                        </a:lnSpc>
                        <a:spcBef>
                          <a:spcPts val="1200"/>
                        </a:spcBef>
                        <a:spcAft>
                          <a:spcPts val="1200"/>
                        </a:spcAft>
                        <a:buNone/>
                      </a:pPr>
                      <a:r>
                        <a:rPr lang="en-GB" b="1"/>
                        <a:t>Accessible teaching, assessment and support</a:t>
                      </a:r>
                      <a:endParaRPr sz="1700" b="1"/>
                    </a:p>
                  </a:txBody>
                  <a:tcPr marL="91425" marR="91425" marT="91425" marB="91425"/>
                </a:tc>
                <a:extLst>
                  <a:ext uri="{0D108BD9-81ED-4DB2-BD59-A6C34878D82A}">
                    <a16:rowId xmlns:a16="http://schemas.microsoft.com/office/drawing/2014/main" val="10004"/>
                  </a:ext>
                </a:extLst>
              </a:tr>
              <a:tr h="426700">
                <a:tc>
                  <a:txBody>
                    <a:bodyPr/>
                    <a:lstStyle/>
                    <a:p>
                      <a:pPr marL="0" lvl="0" indent="0" algn="l" rtl="0">
                        <a:lnSpc>
                          <a:spcPct val="115000"/>
                        </a:lnSpc>
                        <a:spcBef>
                          <a:spcPts val="1200"/>
                        </a:spcBef>
                        <a:spcAft>
                          <a:spcPts val="1200"/>
                        </a:spcAft>
                        <a:buNone/>
                      </a:pPr>
                      <a:r>
                        <a:rPr lang="en-GB"/>
                        <a:t>Sept 5</a:t>
                      </a:r>
                      <a:r>
                        <a:rPr lang="en-GB" baseline="30000"/>
                        <a:t>th</a:t>
                      </a:r>
                      <a:r>
                        <a:rPr lang="en-GB"/>
                        <a:t> </a:t>
                      </a:r>
                      <a:endParaRPr sz="1700"/>
                    </a:p>
                  </a:txBody>
                  <a:tcPr marL="91425" marR="91425" marT="91425" marB="91425"/>
                </a:tc>
                <a:tc>
                  <a:txBody>
                    <a:bodyPr/>
                    <a:lstStyle/>
                    <a:p>
                      <a:pPr marL="0" lvl="0" indent="0" algn="l" rtl="0">
                        <a:spcBef>
                          <a:spcPts val="0"/>
                        </a:spcBef>
                        <a:spcAft>
                          <a:spcPts val="0"/>
                        </a:spcAft>
                        <a:buNone/>
                      </a:pPr>
                      <a:r>
                        <a:rPr lang="en-GB"/>
                        <a:t>Good and bad structures</a:t>
                      </a:r>
                      <a:endParaRPr/>
                    </a:p>
                  </a:txBody>
                  <a:tcPr marL="91425" marR="91425" marT="91425" marB="91425"/>
                </a:tc>
                <a:extLst>
                  <a:ext uri="{0D108BD9-81ED-4DB2-BD59-A6C34878D82A}">
                    <a16:rowId xmlns:a16="http://schemas.microsoft.com/office/drawing/2014/main" val="10005"/>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36"/>
          <p:cNvSpPr txBox="1"/>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GB" sz="1300">
                <a:solidFill>
                  <a:srgbClr val="CACACA"/>
                </a:solidFill>
                <a:latin typeface="Average"/>
                <a:ea typeface="Average"/>
                <a:cs typeface="Average"/>
                <a:sym typeface="Average"/>
              </a:rPr>
              <a:t>15</a:t>
            </a:fld>
            <a:endParaRPr sz="1300">
              <a:solidFill>
                <a:srgbClr val="CACACA"/>
              </a:solidFill>
              <a:latin typeface="Average"/>
              <a:ea typeface="Average"/>
              <a:cs typeface="Average"/>
              <a:sym typeface="Average"/>
            </a:endParaRPr>
          </a:p>
        </p:txBody>
      </p:sp>
      <p:sp>
        <p:nvSpPr>
          <p:cNvPr id="335" name="Google Shape;335;p36"/>
          <p:cNvSpPr txBox="1">
            <a:spLocks noGrp="1"/>
          </p:cNvSpPr>
          <p:nvPr>
            <p:ph type="title" idx="4294967295"/>
          </p:nvPr>
        </p:nvSpPr>
        <p:spPr>
          <a:xfrm>
            <a:off x="3845575" y="1993950"/>
            <a:ext cx="6911400" cy="28701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endParaRPr sz="2710">
              <a:solidFill>
                <a:schemeClr val="lt2"/>
              </a:solidFill>
              <a:latin typeface="Average"/>
              <a:ea typeface="Average"/>
              <a:cs typeface="Average"/>
              <a:sym typeface="Average"/>
            </a:endParaRPr>
          </a:p>
          <a:p>
            <a:pPr marL="457200" lvl="0" indent="-400685" algn="l" rtl="0">
              <a:spcBef>
                <a:spcPts val="0"/>
              </a:spcBef>
              <a:spcAft>
                <a:spcPts val="0"/>
              </a:spcAft>
              <a:buClr>
                <a:schemeClr val="lt2"/>
              </a:buClr>
              <a:buSzPts val="2710"/>
              <a:buFont typeface="Average"/>
              <a:buChar char="●"/>
            </a:pPr>
            <a:r>
              <a:rPr lang="en-GB" sz="2710">
                <a:solidFill>
                  <a:schemeClr val="lt2"/>
                </a:solidFill>
                <a:latin typeface="Average"/>
                <a:ea typeface="Average"/>
                <a:cs typeface="Average"/>
                <a:sym typeface="Average"/>
              </a:rPr>
              <a:t>Encourage volunteers</a:t>
            </a:r>
            <a:endParaRPr sz="2710">
              <a:solidFill>
                <a:schemeClr val="lt2"/>
              </a:solidFill>
              <a:latin typeface="Average"/>
              <a:ea typeface="Average"/>
              <a:cs typeface="Average"/>
              <a:sym typeface="Average"/>
            </a:endParaRPr>
          </a:p>
          <a:p>
            <a:pPr marL="0" lvl="0" indent="0" algn="l" rtl="0">
              <a:spcBef>
                <a:spcPts val="0"/>
              </a:spcBef>
              <a:spcAft>
                <a:spcPts val="0"/>
              </a:spcAft>
              <a:buNone/>
            </a:pPr>
            <a:endParaRPr sz="2710">
              <a:solidFill>
                <a:schemeClr val="lt2"/>
              </a:solidFill>
              <a:latin typeface="Average"/>
              <a:ea typeface="Average"/>
              <a:cs typeface="Average"/>
              <a:sym typeface="Average"/>
            </a:endParaRPr>
          </a:p>
          <a:p>
            <a:pPr marL="457200" lvl="0" indent="-400685" algn="l" rtl="0">
              <a:spcBef>
                <a:spcPts val="0"/>
              </a:spcBef>
              <a:spcAft>
                <a:spcPts val="0"/>
              </a:spcAft>
              <a:buClr>
                <a:schemeClr val="lt2"/>
              </a:buClr>
              <a:buSzPts val="2710"/>
              <a:buFont typeface="Average"/>
              <a:buChar char="●"/>
            </a:pPr>
            <a:r>
              <a:rPr lang="en-GB" sz="2710">
                <a:solidFill>
                  <a:schemeClr val="lt2"/>
                </a:solidFill>
                <a:latin typeface="Average"/>
                <a:ea typeface="Average"/>
                <a:cs typeface="Average"/>
                <a:sym typeface="Average"/>
              </a:rPr>
              <a:t>Sign up your student union</a:t>
            </a:r>
            <a:endParaRPr sz="2710">
              <a:solidFill>
                <a:schemeClr val="lt2"/>
              </a:solidFill>
              <a:latin typeface="Average"/>
              <a:ea typeface="Average"/>
              <a:cs typeface="Average"/>
              <a:sym typeface="Average"/>
            </a:endParaRPr>
          </a:p>
          <a:p>
            <a:pPr marL="0" lvl="0" indent="0" algn="l" rtl="0">
              <a:spcBef>
                <a:spcPts val="0"/>
              </a:spcBef>
              <a:spcAft>
                <a:spcPts val="0"/>
              </a:spcAft>
              <a:buNone/>
            </a:pPr>
            <a:r>
              <a:rPr lang="en-GB" sz="2710" u="sng">
                <a:solidFill>
                  <a:schemeClr val="hlink"/>
                </a:solidFill>
                <a:latin typeface="Average"/>
                <a:ea typeface="Average"/>
                <a:cs typeface="Average"/>
                <a:sym typeface="Average"/>
                <a:hlinkClick r:id="rId3"/>
              </a:rPr>
              <a:t>Sign up sheet</a:t>
            </a:r>
            <a:endParaRPr sz="2710">
              <a:solidFill>
                <a:schemeClr val="lt2"/>
              </a:solidFill>
              <a:latin typeface="Average"/>
              <a:ea typeface="Average"/>
              <a:cs typeface="Average"/>
              <a:sym typeface="Average"/>
            </a:endParaRPr>
          </a:p>
          <a:p>
            <a:pPr marL="0" lvl="0" indent="0" algn="l" rtl="0">
              <a:spcBef>
                <a:spcPts val="0"/>
              </a:spcBef>
              <a:spcAft>
                <a:spcPts val="0"/>
              </a:spcAft>
              <a:buNone/>
            </a:pPr>
            <a:endParaRPr sz="2710">
              <a:solidFill>
                <a:schemeClr val="lt2"/>
              </a:solidFill>
              <a:latin typeface="Average"/>
              <a:ea typeface="Average"/>
              <a:cs typeface="Average"/>
              <a:sym typeface="Average"/>
            </a:endParaRPr>
          </a:p>
          <a:p>
            <a:pPr marL="457200" lvl="0" indent="-400685" algn="l" rtl="0">
              <a:spcBef>
                <a:spcPts val="0"/>
              </a:spcBef>
              <a:spcAft>
                <a:spcPts val="0"/>
              </a:spcAft>
              <a:buClr>
                <a:schemeClr val="lt2"/>
              </a:buClr>
              <a:buSzPts val="2710"/>
              <a:buFont typeface="Average"/>
              <a:buChar char="●"/>
            </a:pPr>
            <a:r>
              <a:rPr lang="en-GB" sz="2710">
                <a:solidFill>
                  <a:schemeClr val="lt2"/>
                </a:solidFill>
                <a:latin typeface="Average"/>
                <a:ea typeface="Average"/>
                <a:cs typeface="Average"/>
                <a:sym typeface="Average"/>
              </a:rPr>
              <a:t>Find out more through </a:t>
            </a:r>
            <a:endParaRPr sz="2710">
              <a:solidFill>
                <a:schemeClr val="lt2"/>
              </a:solidFill>
              <a:latin typeface="Average"/>
              <a:ea typeface="Average"/>
              <a:cs typeface="Average"/>
              <a:sym typeface="Average"/>
            </a:endParaRPr>
          </a:p>
          <a:p>
            <a:pPr marL="0" lvl="0" indent="0" algn="l" rtl="0">
              <a:spcBef>
                <a:spcPts val="0"/>
              </a:spcBef>
              <a:spcAft>
                <a:spcPts val="0"/>
              </a:spcAft>
              <a:buNone/>
            </a:pPr>
            <a:r>
              <a:rPr lang="en-GB" sz="2710" u="sng">
                <a:solidFill>
                  <a:schemeClr val="hlink"/>
                </a:solidFill>
                <a:latin typeface="Average"/>
                <a:ea typeface="Average"/>
                <a:cs typeface="Average"/>
                <a:sym typeface="Average"/>
                <a:hlinkClick r:id="rId4"/>
              </a:rPr>
              <a:t>contact@disabledstudents.co.uk</a:t>
            </a:r>
            <a:endParaRPr sz="4780">
              <a:solidFill>
                <a:schemeClr val="lt2"/>
              </a:solidFill>
              <a:latin typeface="Average"/>
              <a:ea typeface="Average"/>
              <a:cs typeface="Average"/>
              <a:sym typeface="Average"/>
            </a:endParaRPr>
          </a:p>
        </p:txBody>
      </p:sp>
      <p:pic>
        <p:nvPicPr>
          <p:cNvPr id="336" name="Google Shape;336;p36"/>
          <p:cNvPicPr preferRelativeResize="0"/>
          <p:nvPr/>
        </p:nvPicPr>
        <p:blipFill>
          <a:blip r:embed="rId5">
            <a:alphaModFix/>
          </a:blip>
          <a:stretch>
            <a:fillRect/>
          </a:stretch>
        </p:blipFill>
        <p:spPr>
          <a:xfrm>
            <a:off x="9774875" y="481025"/>
            <a:ext cx="2069325" cy="976100"/>
          </a:xfrm>
          <a:prstGeom prst="rect">
            <a:avLst/>
          </a:prstGeom>
          <a:noFill/>
          <a:ln>
            <a:noFill/>
          </a:ln>
        </p:spPr>
      </p:pic>
      <p:sp>
        <p:nvSpPr>
          <p:cNvPr id="337" name="Google Shape;337;p36"/>
          <p:cNvSpPr txBox="1"/>
          <p:nvPr/>
        </p:nvSpPr>
        <p:spPr>
          <a:xfrm>
            <a:off x="2759700" y="1457125"/>
            <a:ext cx="6672600" cy="6324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3F3F3F"/>
              </a:buClr>
              <a:buSzPts val="3200"/>
              <a:buFont typeface="Arial"/>
              <a:buNone/>
            </a:pPr>
            <a:r>
              <a:rPr lang="en-GB" sz="3500">
                <a:solidFill>
                  <a:schemeClr val="lt2"/>
                </a:solidFill>
                <a:latin typeface="Oswald"/>
                <a:ea typeface="Oswald"/>
                <a:cs typeface="Oswald"/>
                <a:sym typeface="Oswald"/>
              </a:rPr>
              <a:t>How your SU can get involved</a:t>
            </a:r>
            <a:endParaRPr sz="1700">
              <a:solidFill>
                <a:schemeClr val="lt2"/>
              </a:solidFill>
              <a:latin typeface="Oswald"/>
              <a:ea typeface="Oswald"/>
              <a:cs typeface="Oswald"/>
              <a:sym typeface="Oswa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42"/>
        <p:cNvGrpSpPr/>
        <p:nvPr/>
      </p:nvGrpSpPr>
      <p:grpSpPr>
        <a:xfrm>
          <a:off x="0" y="0"/>
          <a:ext cx="0" cy="0"/>
          <a:chOff x="0" y="0"/>
          <a:chExt cx="0" cy="0"/>
        </a:xfrm>
      </p:grpSpPr>
      <p:sp>
        <p:nvSpPr>
          <p:cNvPr id="343" name="Google Shape;343;p37"/>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GB"/>
              <a:t>16</a:t>
            </a:fld>
            <a:endParaRPr/>
          </a:p>
        </p:txBody>
      </p:sp>
      <p:pic>
        <p:nvPicPr>
          <p:cNvPr id="344" name="Google Shape;344;p37"/>
          <p:cNvPicPr preferRelativeResize="0"/>
          <p:nvPr/>
        </p:nvPicPr>
        <p:blipFill>
          <a:blip r:embed="rId3">
            <a:alphaModFix/>
          </a:blip>
          <a:stretch>
            <a:fillRect/>
          </a:stretch>
        </p:blipFill>
        <p:spPr>
          <a:xfrm>
            <a:off x="3031875" y="1045252"/>
            <a:ext cx="6128250" cy="3080950"/>
          </a:xfrm>
          <a:prstGeom prst="rect">
            <a:avLst/>
          </a:prstGeom>
          <a:noFill/>
          <a:ln>
            <a:noFill/>
          </a:ln>
        </p:spPr>
      </p:pic>
      <p:pic>
        <p:nvPicPr>
          <p:cNvPr id="345" name="Google Shape;345;p37"/>
          <p:cNvPicPr preferRelativeResize="0"/>
          <p:nvPr/>
        </p:nvPicPr>
        <p:blipFill>
          <a:blip r:embed="rId4">
            <a:alphaModFix/>
          </a:blip>
          <a:stretch>
            <a:fillRect/>
          </a:stretch>
        </p:blipFill>
        <p:spPr>
          <a:xfrm>
            <a:off x="5233988" y="4404338"/>
            <a:ext cx="1724025" cy="1057275"/>
          </a:xfrm>
          <a:prstGeom prst="rect">
            <a:avLst/>
          </a:prstGeom>
          <a:noFill/>
          <a:ln>
            <a:noFill/>
          </a:ln>
        </p:spPr>
      </p:pic>
      <p:pic>
        <p:nvPicPr>
          <p:cNvPr id="346" name="Google Shape;346;p37"/>
          <p:cNvPicPr preferRelativeResize="0"/>
          <p:nvPr/>
        </p:nvPicPr>
        <p:blipFill>
          <a:blip r:embed="rId5">
            <a:alphaModFix/>
          </a:blip>
          <a:stretch>
            <a:fillRect/>
          </a:stretch>
        </p:blipFill>
        <p:spPr>
          <a:xfrm>
            <a:off x="9615546" y="475051"/>
            <a:ext cx="2090079" cy="9152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38"/>
          <p:cNvSpPr txBox="1"/>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GB" sz="1300">
                <a:solidFill>
                  <a:srgbClr val="CACACA"/>
                </a:solidFill>
                <a:latin typeface="Average"/>
                <a:ea typeface="Average"/>
                <a:cs typeface="Average"/>
                <a:sym typeface="Average"/>
              </a:rPr>
              <a:t>17</a:t>
            </a:fld>
            <a:endParaRPr sz="1300">
              <a:solidFill>
                <a:srgbClr val="CACACA"/>
              </a:solidFill>
              <a:latin typeface="Average"/>
              <a:ea typeface="Average"/>
              <a:cs typeface="Average"/>
              <a:sym typeface="Average"/>
            </a:endParaRPr>
          </a:p>
        </p:txBody>
      </p:sp>
      <p:pic>
        <p:nvPicPr>
          <p:cNvPr id="352" name="Google Shape;352;p38"/>
          <p:cNvPicPr preferRelativeResize="0"/>
          <p:nvPr/>
        </p:nvPicPr>
        <p:blipFill>
          <a:blip r:embed="rId3">
            <a:alphaModFix/>
          </a:blip>
          <a:stretch>
            <a:fillRect/>
          </a:stretch>
        </p:blipFill>
        <p:spPr>
          <a:xfrm>
            <a:off x="4470350" y="3810000"/>
            <a:ext cx="3251300" cy="1533625"/>
          </a:xfrm>
          <a:prstGeom prst="rect">
            <a:avLst/>
          </a:prstGeom>
          <a:noFill/>
          <a:ln>
            <a:noFill/>
          </a:ln>
        </p:spPr>
      </p:pic>
      <p:sp>
        <p:nvSpPr>
          <p:cNvPr id="353" name="Google Shape;353;p38"/>
          <p:cNvSpPr txBox="1">
            <a:spLocks noGrp="1"/>
          </p:cNvSpPr>
          <p:nvPr>
            <p:ph type="title" idx="4294967295"/>
          </p:nvPr>
        </p:nvSpPr>
        <p:spPr>
          <a:xfrm>
            <a:off x="1931100" y="1481525"/>
            <a:ext cx="8329800" cy="2005200"/>
          </a:xfrm>
          <a:prstGeom prst="rect">
            <a:avLst/>
          </a:prstGeom>
        </p:spPr>
        <p:txBody>
          <a:bodyPr spcFirstLastPara="1" wrap="square" lIns="121900" tIns="121900" rIns="121900" bIns="121900" anchor="t" anchorCtr="0">
            <a:normAutofit/>
          </a:bodyPr>
          <a:lstStyle/>
          <a:p>
            <a:pPr marL="0" lvl="0" indent="0" algn="ctr" rtl="0">
              <a:lnSpc>
                <a:spcPct val="80000"/>
              </a:lnSpc>
              <a:spcBef>
                <a:spcPts val="0"/>
              </a:spcBef>
              <a:spcAft>
                <a:spcPts val="0"/>
              </a:spcAft>
              <a:buClr>
                <a:srgbClr val="F2F2F2"/>
              </a:buClr>
              <a:buSzPts val="5000"/>
              <a:buFont typeface="Corbel"/>
              <a:buNone/>
            </a:pPr>
            <a:r>
              <a:rPr lang="en-GB" sz="6400">
                <a:solidFill>
                  <a:schemeClr val="lt2"/>
                </a:solidFill>
              </a:rPr>
              <a:t>Questions</a:t>
            </a:r>
            <a:endParaRPr sz="6400">
              <a:solidFill>
                <a:schemeClr val="lt2"/>
              </a:solidFill>
            </a:endParaRPr>
          </a:p>
        </p:txBody>
      </p:sp>
    </p:spTree>
  </p:cSld>
  <p:clrMapOvr>
    <a:masterClrMapping/>
  </p:clrMapOvr>
</p:sld>
</file>

<file path=ppt/theme/theme1.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1681</Words>
  <Application>Microsoft Office PowerPoint</Application>
  <PresentationFormat>Widescreen</PresentationFormat>
  <Paragraphs>171</Paragraphs>
  <Slides>17</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Corbel</vt:lpstr>
      <vt:lpstr>Oswald</vt:lpstr>
      <vt:lpstr>Calibri</vt:lpstr>
      <vt:lpstr>Average</vt:lpstr>
      <vt:lpstr>Times New Roman</vt:lpstr>
      <vt:lpstr>Arial</vt:lpstr>
      <vt:lpstr>Roboto</vt:lpstr>
      <vt:lpstr>Slate</vt:lpstr>
      <vt:lpstr>The University Accessibility Comparison Project</vt:lpstr>
      <vt:lpstr>Transcript and slides at www.disabledstudents.co.uk/transcript</vt:lpstr>
      <vt:lpstr>PowerPoint Presentation</vt:lpstr>
      <vt:lpstr>But many do not have access to this knowledge:  Student Unions Oversight bodies Universities</vt:lpstr>
      <vt:lpstr>PowerPoint Presentation</vt:lpstr>
      <vt:lpstr>A picture of accessibility at each university</vt:lpstr>
      <vt:lpstr>PowerPoint Presentation</vt:lpstr>
      <vt:lpstr>PowerPoint Presentation</vt:lpstr>
      <vt:lpstr>PowerPoint Presentation</vt:lpstr>
      <vt:lpstr>PowerPoint Presentation</vt:lpstr>
      <vt:lpstr>PowerPoint Presentation</vt:lpstr>
      <vt:lpstr>Disabled students as change-makers</vt:lpstr>
      <vt:lpstr>PowerPoint Presentation</vt:lpstr>
      <vt:lpstr>PowerPoint Presentation</vt:lpstr>
      <vt:lpstr> Encourage volunteers  Sign up your student union Sign up sheet  Find out more through  contact@disabledstudents.co.uk</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University Accessibility Comparison Project</dc:title>
  <dc:creator>Mette Westander</dc:creator>
  <cp:lastModifiedBy>Mette Westander (Student)</cp:lastModifiedBy>
  <cp:revision>1</cp:revision>
  <dcterms:modified xsi:type="dcterms:W3CDTF">2021-07-15T10:40:10Z</dcterms:modified>
</cp:coreProperties>
</file>