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embeddedFontLst>
    <p:embeddedFont>
      <p:font typeface="Roboto"/>
      <p:regular r:id="rId20"/>
      <p:bold r:id="rId21"/>
      <p:italic r:id="rId22"/>
      <p:boldItalic r:id="rId23"/>
    </p:embeddedFont>
    <p:embeddedFont>
      <p:font typeface="Average"/>
      <p:regular r:id="rId24"/>
    </p:embeddedFont>
    <p:embeddedFont>
      <p:font typeface="Oswal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C47BA8-BB74-483D-85CC-281A5868881A}">
  <a:tblStyle styleId="{DFC47BA8-BB74-483D-85CC-281A5868881A}" styleName="Table_0">
    <a:wholeTbl>
      <a:tcTxStyle b="off" i="off">
        <a:font>
          <a:latin typeface="Calibri Light"/>
          <a:ea typeface="Calibri Light"/>
          <a:cs typeface="Calibri Light"/>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25400">
              <a:solidFill>
                <a:schemeClr val="dk1"/>
              </a:solidFill>
              <a:prstDash val="solid"/>
              <a:round/>
              <a:headEnd len="sm" w="sm" type="none"/>
              <a:tailEnd len="sm" w="sm" type="none"/>
            </a:ln>
          </a:top>
          <a:bottom>
            <a:ln cap="flat" cmpd="sng" w="254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6E6E6"/>
          </a:solidFill>
        </a:fill>
      </a:tcStyle>
    </a:band1H>
    <a:band2H>
      <a:tcTxStyle/>
    </a:band2H>
    <a:band1V>
      <a:tcTxStyle/>
      <a:tcStyle>
        <a:fill>
          <a:solidFill>
            <a:srgbClr val="E6E6E6"/>
          </a:solidFill>
        </a:fill>
      </a:tcStyle>
    </a:band1V>
    <a:band2V>
      <a:tcTxStyle/>
    </a:band2V>
    <a:lastCol>
      <a:tcTxStyle b="on" i="off">
        <a:font>
          <a:latin typeface="Calibri Light"/>
          <a:ea typeface="Calibri Light"/>
          <a:cs typeface="Calibri Light"/>
        </a:font>
        <a:schemeClr val="lt1"/>
      </a:tcTxStyle>
      <a:tcStyle>
        <a:fill>
          <a:solidFill>
            <a:schemeClr val="accent1"/>
          </a:solidFill>
        </a:fill>
      </a:tcStyle>
    </a:lastCol>
    <a:firstCol>
      <a:tcTxStyle b="on" i="off">
        <a:font>
          <a:latin typeface="Calibri Light"/>
          <a:ea typeface="Calibri Light"/>
          <a:cs typeface="Calibri Light"/>
        </a:font>
        <a:schemeClr val="lt1"/>
      </a:tcTxStyle>
      <a:tcStyle>
        <a:fill>
          <a:solidFill>
            <a:schemeClr val="accent1"/>
          </a:solidFill>
        </a:fill>
      </a:tcStyle>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b="on" i="off">
        <a:font>
          <a:latin typeface="Calibri Light"/>
          <a:ea typeface="Calibri Light"/>
          <a:cs typeface="Calibri Light"/>
        </a:font>
        <a:schemeClr val="dk1"/>
      </a:tcTxStyle>
    </a:seCell>
    <a:swCell>
      <a:tcTxStyle b="on" i="off">
        <a:font>
          <a:latin typeface="Calibri Light"/>
          <a:ea typeface="Calibri Light"/>
          <a:cs typeface="Calibri Light"/>
        </a:font>
        <a:schemeClr val="dk1"/>
      </a:tcTxStyle>
    </a:swCell>
    <a:firstRow>
      <a:tcTxStyle b="on" i="off">
        <a:font>
          <a:latin typeface="Calibri Light"/>
          <a:ea typeface="Calibri Light"/>
          <a:cs typeface="Calibri Light"/>
        </a:font>
        <a:schemeClr val="lt1"/>
      </a:tcTxStyle>
      <a:tcStyle>
        <a:tcBdr>
          <a:bottom>
            <a:ln cap="flat" cmpd="sng" w="25400">
              <a:solidFill>
                <a:schemeClr val="dk1"/>
              </a:solidFill>
              <a:prstDash val="solid"/>
              <a:round/>
              <a:headEnd len="sm" w="sm" type="none"/>
              <a:tailEnd len="sm" w="sm" type="none"/>
            </a:ln>
          </a:bottom>
        </a:tcBdr>
        <a:fill>
          <a:solidFill>
            <a:schemeClr val="accent1"/>
          </a:solidFill>
        </a:fill>
      </a:tcStyle>
    </a:firstRow>
    <a:neCell>
      <a:tcTxStyle/>
    </a:neCell>
    <a:nwCell>
      <a:tcTxStyle/>
    </a:nwCell>
  </a:tblStyle>
  <a:tblStyle styleId="{7FDD47A1-0BD4-4153-8383-50FB860A6C04}"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Average-regular.fntdata"/><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bold.fntdata"/><Relationship Id="rId25"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a0ae4fbc3_1_5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a0ae4fbc3_1_5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My name is Mette Westander and I’m the Founding Director of Disabled Students UK. For those who can’t see me I am a young white person with my hair in a ponytail. </a:t>
            </a:r>
            <a:endParaRPr/>
          </a:p>
        </p:txBody>
      </p:sp>
      <p:sp>
        <p:nvSpPr>
          <p:cNvPr id="122" name="Google Shape;122;gda0ae4fbc3_1_54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b6e0ca2f45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gb6e0ca2f45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I have put resources related to this presentation at Disabledstudents.co.uk/transcript.</a:t>
            </a:r>
            <a:endParaRPr/>
          </a:p>
        </p:txBody>
      </p:sp>
      <p:sp>
        <p:nvSpPr>
          <p:cNvPr id="131" name="Google Shape;131;gb6e0ca2f45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6e0ca2f45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b6e0ca2f45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Disabled Students UK is the biggest disabled student led organisation in the UK with over 400 contributors from 60 different universities. Our goal is to increase accessibility in Higher Education and we work toward this through consulting, strengthening student networks, research and influencing decision makers toward positive change. Today I will be introducing our university accessibility comparison project.</a:t>
            </a:r>
            <a:endParaRPr sz="1100">
              <a:latin typeface="Average"/>
              <a:ea typeface="Average"/>
              <a:cs typeface="Average"/>
              <a:sym typeface="Average"/>
            </a:endParaRPr>
          </a:p>
          <a:p>
            <a:pPr indent="0" lvl="0" marL="0" rtl="0" algn="l">
              <a:lnSpc>
                <a:spcPct val="115000"/>
              </a:lnSpc>
              <a:spcBef>
                <a:spcPts val="1200"/>
              </a:spcBef>
              <a:spcAft>
                <a:spcPts val="1200"/>
              </a:spcAft>
              <a:buClr>
                <a:schemeClr val="dk1"/>
              </a:buClr>
              <a:buSzPts val="1100"/>
              <a:buFont typeface="Arial"/>
              <a:buNone/>
            </a:pPr>
            <a:r>
              <a:t/>
            </a:r>
            <a:endParaRPr sz="1100">
              <a:latin typeface="Arial"/>
              <a:ea typeface="Arial"/>
              <a:cs typeface="Arial"/>
              <a:sym typeface="Arial"/>
            </a:endParaRPr>
          </a:p>
        </p:txBody>
      </p:sp>
      <p:sp>
        <p:nvSpPr>
          <p:cNvPr id="137" name="Google Shape;137;gb6e0ca2f45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As disabled students, we know about inaccessibility at our universities. As individuals, we experience it daily ourselves and as we talk to other disabled students, we develop a wider view of the problem – we realize which parts of the university are accessible and which parts are not, we realize when a problem is systematic and when it’s a one off. Collectively we have a lot of knowledge about accessibility at our universities.</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 problem is that because of the lack of investigation and transparency, disabled students are often the only ones with this knowledge.</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Prospective students don’t have it,</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Oversight bodies such as the OfS don’t have it</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Even the Universities themselves often don’t have it</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Since the release of a number of reports such as Arriving at Thriving by the Higher Education Commission, people are starting to open their eyes to the fact that the UK has an issue with how disabled students are treated at university. These reports also note that there is an absence of monitoring on this issue. Without being able to evaluate the state of accessibility at specific universities, the sector does not have the necessary knowledge for change to happen.</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Knowledge isn’t everything. There still has to be accountability, incentives and changes in culture, attitudes and structures. But understanding the current state of accessibility at any given university is the first step. Without this knowledge prospective students are unable to avoid choosing universities with poor access, oversight bodies, which feed £40 million into universities for access alone are unable to evaluate whether a university is really acting in accordance with basic requirements and universities themselves falter, creating ineffective and costly accessibility solutions because they lack appropriate insight into the problem. </a:t>
            </a:r>
            <a:endParaRPr sz="1100">
              <a:latin typeface="Average"/>
              <a:ea typeface="Average"/>
              <a:cs typeface="Average"/>
              <a:sym typeface="Average"/>
            </a:endParaRPr>
          </a:p>
          <a:p>
            <a:pPr indent="0" lvl="0" marL="0" rtl="0" algn="l">
              <a:lnSpc>
                <a:spcPct val="115000"/>
              </a:lnSpc>
              <a:spcBef>
                <a:spcPts val="1200"/>
              </a:spcBef>
              <a:spcAft>
                <a:spcPts val="1200"/>
              </a:spcAft>
              <a:buClr>
                <a:schemeClr val="dk1"/>
              </a:buClr>
              <a:buSzPts val="1100"/>
              <a:buFont typeface="Arial"/>
              <a:buNone/>
            </a:pPr>
            <a:r>
              <a:t/>
            </a:r>
            <a:endParaRPr sz="1100">
              <a:latin typeface="Average"/>
              <a:ea typeface="Average"/>
              <a:cs typeface="Average"/>
              <a:sym typeface="Average"/>
            </a:endParaRPr>
          </a:p>
        </p:txBody>
      </p:sp>
      <p:sp>
        <p:nvSpPr>
          <p:cNvPr id="148" name="Google Shape;14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da0ae4fbc3_1_9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da0ae4fbc3_1_9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think the answer is something that is often discounted: the knowledge and understanding of disabled students. We are the experts when it comes to our access to education. </a:t>
            </a:r>
            <a:endParaRPr sz="1100">
              <a:latin typeface="Average"/>
              <a:ea typeface="Average"/>
              <a:cs typeface="Average"/>
              <a:sym typeface="Average"/>
            </a:endParaRPr>
          </a:p>
          <a:p>
            <a:pPr indent="0" lvl="0" marL="0" rtl="0" algn="l">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That is why we have started a project to gather the experiences of thousands of disabled students and use this data to paint a picture of accessibility within each university. We call it the University Accessibility Comparison Project – UACP. </a:t>
            </a:r>
            <a:endParaRPr sz="1100">
              <a:latin typeface="Arial"/>
              <a:ea typeface="Arial"/>
              <a:cs typeface="Arial"/>
              <a:sym typeface="Arial"/>
            </a:endParaRPr>
          </a:p>
        </p:txBody>
      </p:sp>
      <p:sp>
        <p:nvSpPr>
          <p:cNvPr id="157" name="Google Shape;157;gda0ae4fbc3_1_9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da0ae4fbc3_1_7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da0ae4fbc3_1_7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 project will compare universities on key categories such as staff training and knowledge, accessibility leadership and accountability, disabled student representation and disabled student experience</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166" name="Google Shape;166;gda0ae4fbc3_1_7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a0ae4fbc3_1_7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a0ae4fbc3_1_77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There will be four main sources of data in this comparison. We will create a website where disabled students can log in, answer a survey about their university experience or leave a review of their university. We will also go through existing research looking for comparison metrics as well as send universities Freedom of Information requests directly.</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a:p>
          <a:p>
            <a:pPr indent="0" lvl="0" marL="0" rtl="0" algn="l">
              <a:spcBef>
                <a:spcPts val="1200"/>
              </a:spcBef>
              <a:spcAft>
                <a:spcPts val="0"/>
              </a:spcAft>
              <a:buNone/>
            </a:pPr>
            <a:r>
              <a:t/>
            </a:r>
            <a:endParaRPr/>
          </a:p>
        </p:txBody>
      </p:sp>
      <p:sp>
        <p:nvSpPr>
          <p:cNvPr id="175" name="Google Shape;175;gda0ae4fbc3_1_77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da0ae4fbc3_1_7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da0ae4fbc3_1_77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For instance, one of our disabled students survey questions may be “How many weeks did it take for your accommodations to be put in place at the start of the course” and one of our questions to universities might be “What percentage of staff have gone through accessibility training?”. Once we get answers to a variety of questions our research team will process the data separately for each university – and present it through a university-specific accessibility profile and on a university comparison page. The results will be completely open so that any prospective student, any disabled student advisor, any university provost can access them freely.</a:t>
            </a:r>
            <a:endParaRPr sz="1100">
              <a:latin typeface="Average"/>
              <a:ea typeface="Average"/>
              <a:cs typeface="Average"/>
              <a:sym typeface="Average"/>
            </a:endParaRPr>
          </a:p>
          <a:p>
            <a:pPr indent="0" lvl="0" marL="0" rtl="0" algn="l">
              <a:lnSpc>
                <a:spcPct val="115000"/>
              </a:lnSpc>
              <a:spcBef>
                <a:spcPts val="12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197" name="Google Shape;197;gda0ae4fbc3_1_77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are currently in the process of putting together the comparison questions, creating the website and connecting with collaborators and funders. In October we will do a test run of the survey and in November we are hoping to launch the survey and send out the freedom of information requests. Hopefully, then we will be able to start analysing and sharing some data from January onwards.</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05" name="Google Shape;20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a0ae4fbc3_1_1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a0ae4fbc3_1_115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What’s so special about our project is that the data gathering process itself is disabled student-led. So not only will the knowledge of disabled students be gathered but we will also be the ones deciding what questions to ask and thus what measures to compare universities on. As such, the project embodies a radically different model of disabled students as creators of change rather than recipients of charity. </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42" name="Google Shape;242;gda0ae4fbc3_1_115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We have preliminarily divided the questions we wish to investigate into 10 categories with topics both at the structural level such as staff training and student voice, and the student experience level such as non-medical support and the accessibility of teaching.</a:t>
            </a:r>
            <a:endParaRPr sz="1100">
              <a:latin typeface="Average"/>
              <a:ea typeface="Average"/>
              <a:cs typeface="Average"/>
              <a:sym typeface="Average"/>
            </a:endParaRPr>
          </a:p>
          <a:p>
            <a:pPr indent="0" lvl="0" marL="0" rtl="0" algn="l">
              <a:lnSpc>
                <a:spcPct val="115000"/>
              </a:lnSpc>
              <a:spcBef>
                <a:spcPts val="1200"/>
              </a:spcBef>
              <a:spcAft>
                <a:spcPts val="1200"/>
              </a:spcAft>
              <a:buClr>
                <a:schemeClr val="dk1"/>
              </a:buClr>
              <a:buSzPts val="1100"/>
              <a:buFont typeface="Arial"/>
              <a:buNone/>
            </a:pPr>
            <a:r>
              <a:t/>
            </a:r>
            <a:endParaRPr sz="1100">
              <a:latin typeface="Arial"/>
              <a:ea typeface="Arial"/>
              <a:cs typeface="Arial"/>
              <a:sym typeface="Arial"/>
            </a:endParaRPr>
          </a:p>
        </p:txBody>
      </p:sp>
      <p:sp>
        <p:nvSpPr>
          <p:cNvPr id="249" name="Google Shape;24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da0ae4fbc3_1_20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da0ae4fbc3_1_20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en-GB" sz="1100">
                <a:latin typeface="Average"/>
                <a:ea typeface="Average"/>
                <a:cs typeface="Average"/>
                <a:sym typeface="Average"/>
              </a:rPr>
              <a:t>The project is collaborative in nature and we are looking to get in touch with funders, allies and volunteers. W</a:t>
            </a:r>
            <a:r>
              <a:rPr lang="en-GB" sz="1100">
                <a:latin typeface="Average"/>
                <a:ea typeface="Average"/>
                <a:cs typeface="Average"/>
                <a:sym typeface="Average"/>
              </a:rPr>
              <a:t>e are currently hosting open events to </a:t>
            </a:r>
            <a:r>
              <a:rPr lang="en-GB" sz="1100">
                <a:latin typeface="Average"/>
                <a:ea typeface="Average"/>
                <a:cs typeface="Average"/>
                <a:sym typeface="Average"/>
              </a:rPr>
              <a:t>consult on the suggested survey and FOI questions with researchers, disability staff, accessibility consultants and more. </a:t>
            </a:r>
            <a:endParaRPr/>
          </a:p>
        </p:txBody>
      </p:sp>
      <p:sp>
        <p:nvSpPr>
          <p:cNvPr id="282" name="Google Shape;282;gda0ae4fbc3_1_20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7b247c106c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sz="1100">
                <a:latin typeface="Average"/>
                <a:ea typeface="Average"/>
                <a:cs typeface="Average"/>
                <a:sym typeface="Average"/>
              </a:rPr>
              <a:t>To access a full presentation of the project and an updated schedule of our open events, or to book a meeting, please get in touch at contact@disabledstudents.co.uk. We are very excited to welcome you on board this project to tap into disabled students' expertise and ultimately make universities more accessible to disabled students across the UK. </a:t>
            </a:r>
            <a:endParaRPr sz="1100">
              <a:latin typeface="Average"/>
              <a:ea typeface="Average"/>
              <a:cs typeface="Average"/>
              <a:sym typeface="Average"/>
            </a:endParaRPr>
          </a:p>
          <a:p>
            <a:pPr indent="0" lvl="0" marL="0" rtl="0" algn="l">
              <a:spcBef>
                <a:spcPts val="1200"/>
              </a:spcBef>
              <a:spcAft>
                <a:spcPts val="0"/>
              </a:spcAft>
              <a:buNone/>
            </a:pPr>
            <a:r>
              <a:t/>
            </a:r>
            <a:endParaRPr/>
          </a:p>
        </p:txBody>
      </p:sp>
      <p:sp>
        <p:nvSpPr>
          <p:cNvPr id="290" name="Google Shape;290;g7b247c106c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b6e0ca2f45_0_1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spcBef>
                <a:spcPts val="1200"/>
              </a:spcBef>
              <a:spcAft>
                <a:spcPts val="0"/>
              </a:spcAft>
              <a:buNone/>
            </a:pPr>
            <a:r>
              <a:t/>
            </a:r>
            <a:endParaRPr/>
          </a:p>
        </p:txBody>
      </p:sp>
      <p:sp>
        <p:nvSpPr>
          <p:cNvPr id="297" name="Google Shape;297;gb6e0ca2f45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grpSp>
        <p:nvGrpSpPr>
          <p:cNvPr id="14" name="Google Shape;14;p2"/>
          <p:cNvGrpSpPr/>
          <p:nvPr/>
        </p:nvGrpSpPr>
        <p:grpSpPr>
          <a:xfrm>
            <a:off x="5800234" y="3807170"/>
            <a:ext cx="591423" cy="140843"/>
            <a:chOff x="4137525" y="2915950"/>
            <a:chExt cx="869100" cy="207000"/>
          </a:xfrm>
        </p:grpSpPr>
        <p:sp>
          <p:nvSpPr>
            <p:cNvPr id="15" name="Google Shape;15;p2"/>
            <p:cNvSpPr/>
            <p:nvPr/>
          </p:nvSpPr>
          <p:spPr>
            <a:xfrm>
              <a:off x="446857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2"/>
            <p:cNvSpPr/>
            <p:nvPr/>
          </p:nvSpPr>
          <p:spPr>
            <a:xfrm>
              <a:off x="47996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2"/>
            <p:cNvSpPr/>
            <p:nvPr/>
          </p:nvSpPr>
          <p:spPr>
            <a:xfrm>
              <a:off x="41375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8" name="Google Shape;18;p2"/>
          <p:cNvSpPr txBox="1"/>
          <p:nvPr>
            <p:ph type="ctrTitle"/>
          </p:nvPr>
        </p:nvSpPr>
        <p:spPr>
          <a:xfrm>
            <a:off x="895010" y="1321067"/>
            <a:ext cx="10401900" cy="2306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9" name="Google Shape;19;p2"/>
          <p:cNvSpPr txBox="1"/>
          <p:nvPr>
            <p:ph idx="1" type="subTitle"/>
          </p:nvPr>
        </p:nvSpPr>
        <p:spPr>
          <a:xfrm>
            <a:off x="895000" y="4233168"/>
            <a:ext cx="104019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 name="Google Shape;20;p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txBox="1"/>
          <p:nvPr>
            <p:ph type="title"/>
          </p:nvPr>
        </p:nvSpPr>
        <p:spPr>
          <a:xfrm>
            <a:off x="895000" y="2855000"/>
            <a:ext cx="10469700" cy="11481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3" name="Google Shape;23;p3"/>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6" name="Google Shape;26;p4"/>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7" name="Google Shape;27;p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0" name="Google Shape;30;p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2" name="Google Shape;32;p5"/>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5" name="Google Shape;35;p6"/>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8" name="Google Shape;38;p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9" name="Google Shape;39;p7"/>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0" name="Shape 40"/>
        <p:cNvGrpSpPr/>
        <p:nvPr/>
      </p:nvGrpSpPr>
      <p:grpSpPr>
        <a:xfrm>
          <a:off x="0" y="0"/>
          <a:ext cx="0" cy="0"/>
          <a:chOff x="0" y="0"/>
          <a:chExt cx="0" cy="0"/>
        </a:xfrm>
      </p:grpSpPr>
      <p:sp>
        <p:nvSpPr>
          <p:cNvPr id="41" name="Google Shape;41;p8"/>
          <p:cNvSpPr txBox="1"/>
          <p:nvPr>
            <p:ph type="title"/>
          </p:nvPr>
        </p:nvSpPr>
        <p:spPr>
          <a:xfrm>
            <a:off x="653667" y="701800"/>
            <a:ext cx="83028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p:txBody>
      </p:sp>
      <p:sp>
        <p:nvSpPr>
          <p:cNvPr id="42" name="Google Shape;42;p8"/>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6096000" y="0"/>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5" name="Google Shape;45;p9"/>
          <p:cNvCxnSpPr/>
          <p:nvPr/>
        </p:nvCxnSpPr>
        <p:spPr>
          <a:xfrm>
            <a:off x="6706233" y="5994000"/>
            <a:ext cx="624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9"/>
          <p:cNvSpPr txBox="1"/>
          <p:nvPr>
            <p:ph type="title"/>
          </p:nvPr>
        </p:nvSpPr>
        <p:spPr>
          <a:xfrm>
            <a:off x="354000" y="1441867"/>
            <a:ext cx="5393700" cy="22803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7" name="Google Shape;47;p9"/>
          <p:cNvSpPr txBox="1"/>
          <p:nvPr>
            <p:ph idx="1" type="subTitle"/>
          </p:nvPr>
        </p:nvSpPr>
        <p:spPr>
          <a:xfrm>
            <a:off x="354000" y="37936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p:txBody>
      </p:sp>
      <p:sp>
        <p:nvSpPr>
          <p:cNvPr id="48" name="Google Shape;48;p9"/>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lt1"/>
              </a:buClr>
              <a:buSzPts val="2400"/>
              <a:buChar char="●"/>
              <a:defRPr>
                <a:solidFill>
                  <a:schemeClr val="lt1"/>
                </a:solidFill>
              </a:defRPr>
            </a:lvl1pPr>
            <a:lvl2pPr indent="-349250" lvl="1" marL="914400">
              <a:spcBef>
                <a:spcPts val="0"/>
              </a:spcBef>
              <a:spcAft>
                <a:spcPts val="0"/>
              </a:spcAft>
              <a:buClr>
                <a:schemeClr val="lt1"/>
              </a:buClr>
              <a:buSzPts val="1900"/>
              <a:buChar char="○"/>
              <a:defRPr>
                <a:solidFill>
                  <a:schemeClr val="lt1"/>
                </a:solidFill>
              </a:defRPr>
            </a:lvl2pPr>
            <a:lvl3pPr indent="-349250" lvl="2" marL="1371600">
              <a:spcBef>
                <a:spcPts val="0"/>
              </a:spcBef>
              <a:spcAft>
                <a:spcPts val="0"/>
              </a:spcAft>
              <a:buClr>
                <a:schemeClr val="lt1"/>
              </a:buClr>
              <a:buSzPts val="1900"/>
              <a:buChar char="■"/>
              <a:defRPr>
                <a:solidFill>
                  <a:schemeClr val="lt1"/>
                </a:solidFill>
              </a:defRPr>
            </a:lvl3pPr>
            <a:lvl4pPr indent="-349250" lvl="3" marL="1828800">
              <a:spcBef>
                <a:spcPts val="0"/>
              </a:spcBef>
              <a:spcAft>
                <a:spcPts val="0"/>
              </a:spcAft>
              <a:buClr>
                <a:schemeClr val="lt1"/>
              </a:buClr>
              <a:buSzPts val="1900"/>
              <a:buChar char="●"/>
              <a:defRPr>
                <a:solidFill>
                  <a:schemeClr val="lt1"/>
                </a:solidFill>
              </a:defRPr>
            </a:lvl4pPr>
            <a:lvl5pPr indent="-349250" lvl="4" marL="2286000">
              <a:spcBef>
                <a:spcPts val="0"/>
              </a:spcBef>
              <a:spcAft>
                <a:spcPts val="0"/>
              </a:spcAft>
              <a:buClr>
                <a:schemeClr val="lt1"/>
              </a:buClr>
              <a:buSzPts val="1900"/>
              <a:buChar char="○"/>
              <a:defRPr>
                <a:solidFill>
                  <a:schemeClr val="lt1"/>
                </a:solidFill>
              </a:defRPr>
            </a:lvl5pPr>
            <a:lvl6pPr indent="-349250" lvl="5" marL="2743200">
              <a:spcBef>
                <a:spcPts val="0"/>
              </a:spcBef>
              <a:spcAft>
                <a:spcPts val="0"/>
              </a:spcAft>
              <a:buClr>
                <a:schemeClr val="lt1"/>
              </a:buClr>
              <a:buSzPts val="1900"/>
              <a:buChar char="■"/>
              <a:defRPr>
                <a:solidFill>
                  <a:schemeClr val="lt1"/>
                </a:solidFill>
              </a:defRPr>
            </a:lvl6pPr>
            <a:lvl7pPr indent="-349250" lvl="6" marL="3200400">
              <a:spcBef>
                <a:spcPts val="0"/>
              </a:spcBef>
              <a:spcAft>
                <a:spcPts val="0"/>
              </a:spcAft>
              <a:buClr>
                <a:schemeClr val="lt1"/>
              </a:buClr>
              <a:buSzPts val="1900"/>
              <a:buChar char="●"/>
              <a:defRPr>
                <a:solidFill>
                  <a:schemeClr val="lt1"/>
                </a:solidFill>
              </a:defRPr>
            </a:lvl7pPr>
            <a:lvl8pPr indent="-349250" lvl="7" marL="3657600">
              <a:spcBef>
                <a:spcPts val="0"/>
              </a:spcBef>
              <a:spcAft>
                <a:spcPts val="0"/>
              </a:spcAft>
              <a:buClr>
                <a:schemeClr val="lt1"/>
              </a:buClr>
              <a:buSzPts val="1900"/>
              <a:buChar char="○"/>
              <a:defRPr>
                <a:solidFill>
                  <a:schemeClr val="lt1"/>
                </a:solidFill>
              </a:defRPr>
            </a:lvl8pPr>
            <a:lvl9pPr indent="-349250" lvl="8" marL="4114800">
              <a:spcBef>
                <a:spcPts val="0"/>
              </a:spcBef>
              <a:spcAft>
                <a:spcPts val="0"/>
              </a:spcAft>
              <a:buClr>
                <a:schemeClr val="lt1"/>
              </a:buClr>
              <a:buSzPts val="1900"/>
              <a:buChar char="■"/>
              <a:defRPr>
                <a:solidFill>
                  <a:schemeClr val="lt1"/>
                </a:solidFill>
              </a:defRPr>
            </a:lvl9pPr>
          </a:lstStyle>
          <a:p/>
        </p:txBody>
      </p:sp>
      <p:sp>
        <p:nvSpPr>
          <p:cNvPr id="49" name="Google Shape;49;p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p:txBody>
      </p:sp>
      <p:sp>
        <p:nvSpPr>
          <p:cNvPr id="52" name="Google Shape;52;p10"/>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p11"/>
          <p:cNvSpPr txBox="1"/>
          <p:nvPr>
            <p:ph hasCustomPrompt="1" type="title"/>
          </p:nvPr>
        </p:nvSpPr>
        <p:spPr>
          <a:xfrm>
            <a:off x="415600" y="1673700"/>
            <a:ext cx="11360700" cy="2520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5" name="Google Shape;55;p11"/>
          <p:cNvSpPr txBox="1"/>
          <p:nvPr>
            <p:ph idx="1" type="body"/>
          </p:nvPr>
        </p:nvSpPr>
        <p:spPr>
          <a:xfrm>
            <a:off x="415600" y="43045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6" name="Google Shape;56;p11"/>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Image" showMasterSp="0">
  <p:cSld name="Title Slide with Image">
    <p:spTree>
      <p:nvGrpSpPr>
        <p:cNvPr id="59" name="Shape 59"/>
        <p:cNvGrpSpPr/>
        <p:nvPr/>
      </p:nvGrpSpPr>
      <p:grpSpPr>
        <a:xfrm>
          <a:off x="0" y="0"/>
          <a:ext cx="0" cy="0"/>
          <a:chOff x="0" y="0"/>
          <a:chExt cx="0" cy="0"/>
        </a:xfrm>
      </p:grpSpPr>
      <p:sp>
        <p:nvSpPr>
          <p:cNvPr id="60" name="Google Shape;60;p13"/>
          <p:cNvSpPr/>
          <p:nvPr>
            <p:ph idx="2" type="pic"/>
          </p:nvPr>
        </p:nvSpPr>
        <p:spPr>
          <a:xfrm>
            <a:off x="1" y="0"/>
            <a:ext cx="10655400" cy="6858000"/>
          </a:xfrm>
          <a:prstGeom prst="rect">
            <a:avLst/>
          </a:prstGeom>
          <a:solidFill>
            <a:srgbClr val="F2F2F2"/>
          </a:solidFill>
          <a:ln>
            <a:noFill/>
          </a:ln>
        </p:spPr>
        <p:txBody>
          <a:bodyPr anchorCtr="0" anchor="t" bIns="0" lIns="0" spcFirstLastPara="1" rIns="0" wrap="square" tIns="216000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 name="Google Shape;61;p13"/>
          <p:cNvSpPr/>
          <p:nvPr>
            <p:ph type="ctrTitle"/>
          </p:nvPr>
        </p:nvSpPr>
        <p:spPr>
          <a:xfrm>
            <a:off x="948293" y="3271757"/>
            <a:ext cx="4459800" cy="3146700"/>
          </a:xfrm>
          <a:prstGeom prst="roundRect">
            <a:avLst>
              <a:gd fmla="val 2139" name="adj"/>
            </a:avLst>
          </a:prstGeom>
          <a:gradFill>
            <a:gsLst>
              <a:gs pos="0">
                <a:srgbClr val="3F3F3F"/>
              </a:gs>
              <a:gs pos="100000">
                <a:srgbClr val="0C0C0C"/>
              </a:gs>
            </a:gsLst>
            <a:lin ang="10800025" scaled="0"/>
          </a:gradFill>
          <a:ln cap="flat" cmpd="sng" w="9525">
            <a:solidFill>
              <a:srgbClr val="7F7F7F"/>
            </a:solidFill>
            <a:prstDash val="solid"/>
            <a:round/>
            <a:headEnd len="sm" w="sm" type="none"/>
            <a:tailEnd len="sm" w="sm" type="none"/>
          </a:ln>
        </p:spPr>
        <p:txBody>
          <a:bodyPr anchorCtr="0" anchor="t" bIns="180000" lIns="180000" spcFirstLastPara="1" rIns="180000" wrap="square" tIns="288000">
            <a:normAutofit/>
          </a:bodyPr>
          <a:lstStyle>
            <a:lvl1pPr lvl="0" rtl="0" algn="l">
              <a:lnSpc>
                <a:spcPct val="80000"/>
              </a:lnSpc>
              <a:spcBef>
                <a:spcPts val="0"/>
              </a:spcBef>
              <a:spcAft>
                <a:spcPts val="0"/>
              </a:spcAft>
              <a:buClr>
                <a:srgbClr val="F2F2F2"/>
              </a:buClr>
              <a:buSzPts val="5000"/>
              <a:buFont typeface="Corbel"/>
              <a:buNone/>
              <a:defRPr b="1" sz="5000">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62" name="Google Shape;62;p13"/>
          <p:cNvSpPr txBox="1"/>
          <p:nvPr>
            <p:ph idx="1" type="subTitle"/>
          </p:nvPr>
        </p:nvSpPr>
        <p:spPr>
          <a:xfrm>
            <a:off x="1130300" y="5250494"/>
            <a:ext cx="4000500" cy="997800"/>
          </a:xfrm>
          <a:prstGeom prst="rect">
            <a:avLst/>
          </a:prstGeom>
          <a:noFill/>
          <a:ln>
            <a:noFill/>
          </a:ln>
        </p:spPr>
        <p:txBody>
          <a:bodyPr anchorCtr="0" anchor="t" bIns="0" lIns="0" spcFirstLastPara="1" rIns="0" wrap="square" tIns="0">
            <a:noAutofit/>
          </a:bodyPr>
          <a:lstStyle>
            <a:lvl1pPr lvl="0" rtl="0" algn="l">
              <a:lnSpc>
                <a:spcPct val="90000"/>
              </a:lnSpc>
              <a:spcBef>
                <a:spcPts val="1000"/>
              </a:spcBef>
              <a:spcAft>
                <a:spcPts val="0"/>
              </a:spcAft>
              <a:buClr>
                <a:srgbClr val="F2F2F2"/>
              </a:buClr>
              <a:buSzPts val="2100"/>
              <a:buNone/>
              <a:defRPr sz="2100">
                <a:solidFill>
                  <a:srgbClr val="F2F2F2"/>
                </a:solidFill>
              </a:defRPr>
            </a:lvl1pPr>
            <a:lvl2pPr lvl="1" rtl="0" algn="ctr">
              <a:lnSpc>
                <a:spcPct val="90000"/>
              </a:lnSpc>
              <a:spcBef>
                <a:spcPts val="1600"/>
              </a:spcBef>
              <a:spcAft>
                <a:spcPts val="0"/>
              </a:spcAft>
              <a:buClr>
                <a:srgbClr val="3F3F3F"/>
              </a:buClr>
              <a:buSzPts val="2000"/>
              <a:buNone/>
              <a:defRPr sz="2000"/>
            </a:lvl2pPr>
            <a:lvl3pPr lvl="2" rtl="0" algn="ctr">
              <a:lnSpc>
                <a:spcPct val="90000"/>
              </a:lnSpc>
              <a:spcBef>
                <a:spcPts val="1600"/>
              </a:spcBef>
              <a:spcAft>
                <a:spcPts val="0"/>
              </a:spcAft>
              <a:buClr>
                <a:srgbClr val="3F3F3F"/>
              </a:buClr>
              <a:buSzPts val="1800"/>
              <a:buNone/>
              <a:defRPr sz="1800"/>
            </a:lvl3pPr>
            <a:lvl4pPr lvl="3" rtl="0" algn="ctr">
              <a:lnSpc>
                <a:spcPct val="90000"/>
              </a:lnSpc>
              <a:spcBef>
                <a:spcPts val="1600"/>
              </a:spcBef>
              <a:spcAft>
                <a:spcPts val="0"/>
              </a:spcAft>
              <a:buClr>
                <a:srgbClr val="3F3F3F"/>
              </a:buClr>
              <a:buSzPts val="1600"/>
              <a:buNone/>
              <a:defRPr sz="1600"/>
            </a:lvl4pPr>
            <a:lvl5pPr lvl="4" rtl="0" algn="ctr">
              <a:lnSpc>
                <a:spcPct val="90000"/>
              </a:lnSpc>
              <a:spcBef>
                <a:spcPts val="1600"/>
              </a:spcBef>
              <a:spcAft>
                <a:spcPts val="0"/>
              </a:spcAft>
              <a:buClr>
                <a:srgbClr val="3F3F3F"/>
              </a:buClr>
              <a:buSzPts val="1600"/>
              <a:buNone/>
              <a:defRPr sz="1600"/>
            </a:lvl5pPr>
            <a:lvl6pPr lvl="5" rtl="0" algn="ctr">
              <a:lnSpc>
                <a:spcPct val="90000"/>
              </a:lnSpc>
              <a:spcBef>
                <a:spcPts val="1600"/>
              </a:spcBef>
              <a:spcAft>
                <a:spcPts val="0"/>
              </a:spcAft>
              <a:buClr>
                <a:schemeClr val="dk1"/>
              </a:buClr>
              <a:buSzPts val="1600"/>
              <a:buNone/>
              <a:defRPr sz="1600"/>
            </a:lvl6pPr>
            <a:lvl7pPr lvl="6" rtl="0" algn="ctr">
              <a:lnSpc>
                <a:spcPct val="90000"/>
              </a:lnSpc>
              <a:spcBef>
                <a:spcPts val="1600"/>
              </a:spcBef>
              <a:spcAft>
                <a:spcPts val="0"/>
              </a:spcAft>
              <a:buClr>
                <a:schemeClr val="dk1"/>
              </a:buClr>
              <a:buSzPts val="1600"/>
              <a:buNone/>
              <a:defRPr sz="1600"/>
            </a:lvl7pPr>
            <a:lvl8pPr lvl="7" rtl="0" algn="ctr">
              <a:lnSpc>
                <a:spcPct val="90000"/>
              </a:lnSpc>
              <a:spcBef>
                <a:spcPts val="1600"/>
              </a:spcBef>
              <a:spcAft>
                <a:spcPts val="0"/>
              </a:spcAft>
              <a:buClr>
                <a:schemeClr val="dk1"/>
              </a:buClr>
              <a:buSzPts val="1600"/>
              <a:buNone/>
              <a:defRPr sz="1600"/>
            </a:lvl8pPr>
            <a:lvl9pPr lvl="8" rtl="0" algn="ctr">
              <a:lnSpc>
                <a:spcPct val="90000"/>
              </a:lnSpc>
              <a:spcBef>
                <a:spcPts val="1600"/>
              </a:spcBef>
              <a:spcAft>
                <a:spcPts val="1600"/>
              </a:spcAft>
              <a:buClr>
                <a:schemeClr val="dk1"/>
              </a:buClr>
              <a:buSzPts val="1600"/>
              <a:buNone/>
              <a:defRPr sz="16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hoto 1">
  <p:cSld name="Content Photo 1">
    <p:spTree>
      <p:nvGrpSpPr>
        <p:cNvPr id="63" name="Shape 63"/>
        <p:cNvGrpSpPr/>
        <p:nvPr/>
      </p:nvGrpSpPr>
      <p:grpSpPr>
        <a:xfrm>
          <a:off x="0" y="0"/>
          <a:ext cx="0" cy="0"/>
          <a:chOff x="0" y="0"/>
          <a:chExt cx="0" cy="0"/>
        </a:xfrm>
      </p:grpSpPr>
      <p:sp>
        <p:nvSpPr>
          <p:cNvPr id="64" name="Google Shape;64;p14"/>
          <p:cNvSpPr/>
          <p:nvPr>
            <p:ph idx="2" type="pic"/>
          </p:nvPr>
        </p:nvSpPr>
        <p:spPr>
          <a:xfrm>
            <a:off x="6481149" y="1684742"/>
            <a:ext cx="4904700" cy="43338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5" name="Google Shape;65;p14"/>
          <p:cNvSpPr txBox="1"/>
          <p:nvPr>
            <p:ph type="title"/>
          </p:nvPr>
        </p:nvSpPr>
        <p:spPr>
          <a:xfrm>
            <a:off x="432000" y="432000"/>
            <a:ext cx="5472000" cy="4320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66" name="Google Shape;66;p14"/>
          <p:cNvSpPr txBox="1"/>
          <p:nvPr>
            <p:ph idx="1" type="body"/>
          </p:nvPr>
        </p:nvSpPr>
        <p:spPr>
          <a:xfrm>
            <a:off x="431801" y="1008000"/>
            <a:ext cx="5472000" cy="360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1000"/>
              </a:spcBef>
              <a:spcAft>
                <a:spcPts val="0"/>
              </a:spcAft>
              <a:buClr>
                <a:srgbClr val="3F3F3F"/>
              </a:buClr>
              <a:buSzPts val="1800"/>
              <a:buNone/>
              <a:defRPr/>
            </a:lvl1pPr>
            <a:lvl2pPr indent="-228600" lvl="1" marL="914400" rtl="0" algn="l">
              <a:lnSpc>
                <a:spcPct val="90000"/>
              </a:lnSpc>
              <a:spcBef>
                <a:spcPts val="1600"/>
              </a:spcBef>
              <a:spcAft>
                <a:spcPts val="0"/>
              </a:spcAft>
              <a:buClr>
                <a:srgbClr val="3F3F3F"/>
              </a:buClr>
              <a:buSzPts val="1600"/>
              <a:buNone/>
              <a:defRPr/>
            </a:lvl2pPr>
            <a:lvl3pPr indent="-228600" lvl="2" marL="1371600" rtl="0" algn="l">
              <a:lnSpc>
                <a:spcPct val="90000"/>
              </a:lnSpc>
              <a:spcBef>
                <a:spcPts val="1600"/>
              </a:spcBef>
              <a:spcAft>
                <a:spcPts val="0"/>
              </a:spcAft>
              <a:buClr>
                <a:srgbClr val="3F3F3F"/>
              </a:buClr>
              <a:buSzPts val="1400"/>
              <a:buNone/>
              <a:defRPr/>
            </a:lvl3pPr>
            <a:lvl4pPr indent="-228600" lvl="3" marL="1828800" rtl="0" algn="l">
              <a:lnSpc>
                <a:spcPct val="90000"/>
              </a:lnSpc>
              <a:spcBef>
                <a:spcPts val="1600"/>
              </a:spcBef>
              <a:spcAft>
                <a:spcPts val="0"/>
              </a:spcAft>
              <a:buClr>
                <a:srgbClr val="3F3F3F"/>
              </a:buClr>
              <a:buSzPts val="1400"/>
              <a:buNone/>
              <a:defRPr/>
            </a:lvl4pPr>
            <a:lvl5pPr indent="-228600" lvl="4" marL="2286000" rtl="0" algn="l">
              <a:lnSpc>
                <a:spcPct val="90000"/>
              </a:lnSpc>
              <a:spcBef>
                <a:spcPts val="1600"/>
              </a:spcBef>
              <a:spcAft>
                <a:spcPts val="0"/>
              </a:spcAft>
              <a:buClr>
                <a:srgbClr val="3F3F3F"/>
              </a:buClr>
              <a:buSzPts val="1400"/>
              <a:buNone/>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67" name="Google Shape;67;p14"/>
          <p:cNvSpPr txBox="1"/>
          <p:nvPr>
            <p:ph idx="3" type="body"/>
          </p:nvPr>
        </p:nvSpPr>
        <p:spPr>
          <a:xfrm>
            <a:off x="432000" y="1511566"/>
            <a:ext cx="5472000" cy="46803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1000"/>
              </a:spcBef>
              <a:spcAft>
                <a:spcPts val="0"/>
              </a:spcAft>
              <a:buClr>
                <a:srgbClr val="3F3F3F"/>
              </a:buClr>
              <a:buSzPts val="1800"/>
              <a:buChar char="●"/>
              <a:defRPr>
                <a:solidFill>
                  <a:srgbClr val="3F3F3F"/>
                </a:solidFill>
              </a:defRPr>
            </a:lvl1pPr>
            <a:lvl2pPr indent="-330200" lvl="1" marL="914400" rtl="0" algn="l">
              <a:lnSpc>
                <a:spcPct val="90000"/>
              </a:lnSpc>
              <a:spcBef>
                <a:spcPts val="1600"/>
              </a:spcBef>
              <a:spcAft>
                <a:spcPts val="0"/>
              </a:spcAft>
              <a:buClr>
                <a:srgbClr val="3F3F3F"/>
              </a:buClr>
              <a:buSzPts val="1600"/>
              <a:buChar char="○"/>
              <a:defRPr>
                <a:solidFill>
                  <a:srgbClr val="3F3F3F"/>
                </a:solidFill>
              </a:defRPr>
            </a:lvl2pPr>
            <a:lvl3pPr indent="-317500" lvl="2" marL="1371600" rtl="0" algn="l">
              <a:lnSpc>
                <a:spcPct val="90000"/>
              </a:lnSpc>
              <a:spcBef>
                <a:spcPts val="1600"/>
              </a:spcBef>
              <a:spcAft>
                <a:spcPts val="0"/>
              </a:spcAft>
              <a:buClr>
                <a:srgbClr val="3F3F3F"/>
              </a:buClr>
              <a:buSzPts val="1400"/>
              <a:buChar char="■"/>
              <a:defRPr>
                <a:solidFill>
                  <a:srgbClr val="3F3F3F"/>
                </a:solidFill>
              </a:defRPr>
            </a:lvl3pPr>
            <a:lvl4pPr indent="-317500" lvl="3" marL="1828800" rtl="0" algn="l">
              <a:lnSpc>
                <a:spcPct val="90000"/>
              </a:lnSpc>
              <a:spcBef>
                <a:spcPts val="1600"/>
              </a:spcBef>
              <a:spcAft>
                <a:spcPts val="0"/>
              </a:spcAft>
              <a:buClr>
                <a:srgbClr val="3F3F3F"/>
              </a:buClr>
              <a:buSzPts val="1400"/>
              <a:buChar char="●"/>
              <a:defRPr>
                <a:solidFill>
                  <a:srgbClr val="3F3F3F"/>
                </a:solidFill>
              </a:defRPr>
            </a:lvl4pPr>
            <a:lvl5pPr indent="-317500" lvl="4" marL="2286000" rtl="0" algn="l">
              <a:lnSpc>
                <a:spcPct val="90000"/>
              </a:lnSpc>
              <a:spcBef>
                <a:spcPts val="1600"/>
              </a:spcBef>
              <a:spcAft>
                <a:spcPts val="0"/>
              </a:spcAft>
              <a:buClr>
                <a:srgbClr val="3F3F3F"/>
              </a:buClr>
              <a:buSzPts val="1400"/>
              <a:buChar char="○"/>
              <a:defRPr>
                <a:solidFill>
                  <a:srgbClr val="3F3F3F"/>
                </a:solidFill>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68" name="Google Shape;68;p14"/>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9" name="Google Shape;69;p14"/>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hoto 2">
  <p:cSld name="Content Photo 2">
    <p:spTree>
      <p:nvGrpSpPr>
        <p:cNvPr id="70" name="Shape 70"/>
        <p:cNvGrpSpPr/>
        <p:nvPr/>
      </p:nvGrpSpPr>
      <p:grpSpPr>
        <a:xfrm>
          <a:off x="0" y="0"/>
          <a:ext cx="0" cy="0"/>
          <a:chOff x="0" y="0"/>
          <a:chExt cx="0" cy="0"/>
        </a:xfrm>
      </p:grpSpPr>
      <p:sp>
        <p:nvSpPr>
          <p:cNvPr id="71" name="Google Shape;71;p15"/>
          <p:cNvSpPr/>
          <p:nvPr>
            <p:ph idx="2" type="pic"/>
          </p:nvPr>
        </p:nvSpPr>
        <p:spPr>
          <a:xfrm>
            <a:off x="6282692" y="432000"/>
            <a:ext cx="5511900" cy="5760000"/>
          </a:xfrm>
          <a:prstGeom prst="rect">
            <a:avLst/>
          </a:prstGeom>
          <a:no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15"/>
          <p:cNvSpPr txBox="1"/>
          <p:nvPr>
            <p:ph type="title"/>
          </p:nvPr>
        </p:nvSpPr>
        <p:spPr>
          <a:xfrm>
            <a:off x="432000" y="432000"/>
            <a:ext cx="5472000" cy="4320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73" name="Google Shape;73;p15"/>
          <p:cNvSpPr txBox="1"/>
          <p:nvPr>
            <p:ph idx="1" type="body"/>
          </p:nvPr>
        </p:nvSpPr>
        <p:spPr>
          <a:xfrm>
            <a:off x="431801" y="1008000"/>
            <a:ext cx="5472000" cy="360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1000"/>
              </a:spcBef>
              <a:spcAft>
                <a:spcPts val="0"/>
              </a:spcAft>
              <a:buClr>
                <a:srgbClr val="3F3F3F"/>
              </a:buClr>
              <a:buSzPts val="1800"/>
              <a:buNone/>
              <a:defRPr/>
            </a:lvl1pPr>
            <a:lvl2pPr indent="-228600" lvl="1" marL="914400" rtl="0" algn="l">
              <a:lnSpc>
                <a:spcPct val="90000"/>
              </a:lnSpc>
              <a:spcBef>
                <a:spcPts val="1600"/>
              </a:spcBef>
              <a:spcAft>
                <a:spcPts val="0"/>
              </a:spcAft>
              <a:buClr>
                <a:srgbClr val="3F3F3F"/>
              </a:buClr>
              <a:buSzPts val="1600"/>
              <a:buNone/>
              <a:defRPr/>
            </a:lvl2pPr>
            <a:lvl3pPr indent="-228600" lvl="2" marL="1371600" rtl="0" algn="l">
              <a:lnSpc>
                <a:spcPct val="90000"/>
              </a:lnSpc>
              <a:spcBef>
                <a:spcPts val="1600"/>
              </a:spcBef>
              <a:spcAft>
                <a:spcPts val="0"/>
              </a:spcAft>
              <a:buClr>
                <a:srgbClr val="3F3F3F"/>
              </a:buClr>
              <a:buSzPts val="1400"/>
              <a:buNone/>
              <a:defRPr/>
            </a:lvl3pPr>
            <a:lvl4pPr indent="-228600" lvl="3" marL="1828800" rtl="0" algn="l">
              <a:lnSpc>
                <a:spcPct val="90000"/>
              </a:lnSpc>
              <a:spcBef>
                <a:spcPts val="1600"/>
              </a:spcBef>
              <a:spcAft>
                <a:spcPts val="0"/>
              </a:spcAft>
              <a:buClr>
                <a:srgbClr val="3F3F3F"/>
              </a:buClr>
              <a:buSzPts val="1400"/>
              <a:buNone/>
              <a:defRPr/>
            </a:lvl4pPr>
            <a:lvl5pPr indent="-228600" lvl="4" marL="2286000" rtl="0" algn="l">
              <a:lnSpc>
                <a:spcPct val="90000"/>
              </a:lnSpc>
              <a:spcBef>
                <a:spcPts val="1600"/>
              </a:spcBef>
              <a:spcAft>
                <a:spcPts val="0"/>
              </a:spcAft>
              <a:buClr>
                <a:srgbClr val="3F3F3F"/>
              </a:buClr>
              <a:buSzPts val="1400"/>
              <a:buNone/>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74" name="Google Shape;74;p15"/>
          <p:cNvSpPr txBox="1"/>
          <p:nvPr>
            <p:ph idx="3" type="body"/>
          </p:nvPr>
        </p:nvSpPr>
        <p:spPr>
          <a:xfrm>
            <a:off x="432000" y="1511566"/>
            <a:ext cx="5472000" cy="46803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1000"/>
              </a:spcBef>
              <a:spcAft>
                <a:spcPts val="0"/>
              </a:spcAft>
              <a:buClr>
                <a:srgbClr val="3F3F3F"/>
              </a:buClr>
              <a:buSzPts val="1800"/>
              <a:buChar char="●"/>
              <a:defRPr>
                <a:solidFill>
                  <a:srgbClr val="3F3F3F"/>
                </a:solidFill>
              </a:defRPr>
            </a:lvl1pPr>
            <a:lvl2pPr indent="-330200" lvl="1" marL="914400" rtl="0" algn="l">
              <a:lnSpc>
                <a:spcPct val="90000"/>
              </a:lnSpc>
              <a:spcBef>
                <a:spcPts val="1600"/>
              </a:spcBef>
              <a:spcAft>
                <a:spcPts val="0"/>
              </a:spcAft>
              <a:buClr>
                <a:srgbClr val="3F3F3F"/>
              </a:buClr>
              <a:buSzPts val="1600"/>
              <a:buChar char="○"/>
              <a:defRPr>
                <a:solidFill>
                  <a:srgbClr val="3F3F3F"/>
                </a:solidFill>
              </a:defRPr>
            </a:lvl2pPr>
            <a:lvl3pPr indent="-317500" lvl="2" marL="1371600" rtl="0" algn="l">
              <a:lnSpc>
                <a:spcPct val="90000"/>
              </a:lnSpc>
              <a:spcBef>
                <a:spcPts val="1600"/>
              </a:spcBef>
              <a:spcAft>
                <a:spcPts val="0"/>
              </a:spcAft>
              <a:buClr>
                <a:srgbClr val="3F3F3F"/>
              </a:buClr>
              <a:buSzPts val="1400"/>
              <a:buChar char="■"/>
              <a:defRPr>
                <a:solidFill>
                  <a:srgbClr val="3F3F3F"/>
                </a:solidFill>
              </a:defRPr>
            </a:lvl3pPr>
            <a:lvl4pPr indent="-317500" lvl="3" marL="1828800" rtl="0" algn="l">
              <a:lnSpc>
                <a:spcPct val="90000"/>
              </a:lnSpc>
              <a:spcBef>
                <a:spcPts val="1600"/>
              </a:spcBef>
              <a:spcAft>
                <a:spcPts val="0"/>
              </a:spcAft>
              <a:buClr>
                <a:srgbClr val="3F3F3F"/>
              </a:buClr>
              <a:buSzPts val="1400"/>
              <a:buChar char="●"/>
              <a:defRPr>
                <a:solidFill>
                  <a:srgbClr val="3F3F3F"/>
                </a:solidFill>
              </a:defRPr>
            </a:lvl4pPr>
            <a:lvl5pPr indent="-317500" lvl="4" marL="2286000" rtl="0" algn="l">
              <a:lnSpc>
                <a:spcPct val="90000"/>
              </a:lnSpc>
              <a:spcBef>
                <a:spcPts val="1600"/>
              </a:spcBef>
              <a:spcAft>
                <a:spcPts val="0"/>
              </a:spcAft>
              <a:buClr>
                <a:srgbClr val="3F3F3F"/>
              </a:buClr>
              <a:buSzPts val="1400"/>
              <a:buChar char="○"/>
              <a:defRPr>
                <a:solidFill>
                  <a:srgbClr val="3F3F3F"/>
                </a:solidFill>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75" name="Google Shape;75;p15"/>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15"/>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Divider Slide 1">
    <p:spTree>
      <p:nvGrpSpPr>
        <p:cNvPr id="77" name="Shape 77"/>
        <p:cNvGrpSpPr/>
        <p:nvPr/>
      </p:nvGrpSpPr>
      <p:grpSpPr>
        <a:xfrm>
          <a:off x="0" y="0"/>
          <a:ext cx="0" cy="0"/>
          <a:chOff x="0" y="0"/>
          <a:chExt cx="0" cy="0"/>
        </a:xfrm>
      </p:grpSpPr>
      <p:sp>
        <p:nvSpPr>
          <p:cNvPr id="78" name="Google Shape;78;p16"/>
          <p:cNvSpPr/>
          <p:nvPr>
            <p:ph idx="2" type="pic"/>
          </p:nvPr>
        </p:nvSpPr>
        <p:spPr>
          <a:xfrm>
            <a:off x="0" y="418374"/>
            <a:ext cx="8687400" cy="64395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16"/>
          <p:cNvSpPr/>
          <p:nvPr>
            <p:ph type="ctrTitle"/>
          </p:nvPr>
        </p:nvSpPr>
        <p:spPr>
          <a:xfrm>
            <a:off x="7425293" y="2408157"/>
            <a:ext cx="4459800" cy="3146700"/>
          </a:xfrm>
          <a:prstGeom prst="roundRect">
            <a:avLst>
              <a:gd fmla="val 2139" name="adj"/>
            </a:avLst>
          </a:prstGeom>
          <a:gradFill>
            <a:gsLst>
              <a:gs pos="0">
                <a:srgbClr val="3F3F3F"/>
              </a:gs>
              <a:gs pos="100000">
                <a:srgbClr val="0C0C0C"/>
              </a:gs>
            </a:gsLst>
            <a:lin ang="10800025" scaled="0"/>
          </a:gradFill>
          <a:ln cap="flat" cmpd="sng" w="9525">
            <a:solidFill>
              <a:srgbClr val="7F7F7F"/>
            </a:solidFill>
            <a:prstDash val="solid"/>
            <a:round/>
            <a:headEnd len="sm" w="sm" type="none"/>
            <a:tailEnd len="sm" w="sm" type="none"/>
          </a:ln>
        </p:spPr>
        <p:txBody>
          <a:bodyPr anchorCtr="0" anchor="t" bIns="180000" lIns="180000" spcFirstLastPara="1" rIns="180000" wrap="square" tIns="288000">
            <a:normAutofit/>
          </a:bodyPr>
          <a:lstStyle>
            <a:lvl1pPr lvl="0" rtl="0" algn="l">
              <a:lnSpc>
                <a:spcPct val="80000"/>
              </a:lnSpc>
              <a:spcBef>
                <a:spcPts val="0"/>
              </a:spcBef>
              <a:spcAft>
                <a:spcPts val="0"/>
              </a:spcAft>
              <a:buClr>
                <a:srgbClr val="F2F2F2"/>
              </a:buClr>
              <a:buSzPts val="5000"/>
              <a:buFont typeface="Corbel"/>
              <a:buNone/>
              <a:defRPr b="1" sz="5000">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80" name="Google Shape;80;p16"/>
          <p:cNvSpPr txBox="1"/>
          <p:nvPr>
            <p:ph idx="1" type="subTitle"/>
          </p:nvPr>
        </p:nvSpPr>
        <p:spPr>
          <a:xfrm>
            <a:off x="7607300" y="4386894"/>
            <a:ext cx="4000500" cy="997800"/>
          </a:xfrm>
          <a:prstGeom prst="rect">
            <a:avLst/>
          </a:prstGeom>
          <a:noFill/>
          <a:ln>
            <a:noFill/>
          </a:ln>
        </p:spPr>
        <p:txBody>
          <a:bodyPr anchorCtr="0" anchor="t" bIns="0" lIns="0" spcFirstLastPara="1" rIns="0" wrap="square" tIns="0">
            <a:noAutofit/>
          </a:bodyPr>
          <a:lstStyle>
            <a:lvl1pPr lvl="0" rtl="0" algn="l">
              <a:lnSpc>
                <a:spcPct val="90000"/>
              </a:lnSpc>
              <a:spcBef>
                <a:spcPts val="1000"/>
              </a:spcBef>
              <a:spcAft>
                <a:spcPts val="0"/>
              </a:spcAft>
              <a:buClr>
                <a:srgbClr val="F2F2F2"/>
              </a:buClr>
              <a:buSzPts val="2100"/>
              <a:buNone/>
              <a:defRPr sz="2100">
                <a:solidFill>
                  <a:srgbClr val="F2F2F2"/>
                </a:solidFill>
              </a:defRPr>
            </a:lvl1pPr>
            <a:lvl2pPr lvl="1" rtl="0" algn="ctr">
              <a:lnSpc>
                <a:spcPct val="90000"/>
              </a:lnSpc>
              <a:spcBef>
                <a:spcPts val="1600"/>
              </a:spcBef>
              <a:spcAft>
                <a:spcPts val="0"/>
              </a:spcAft>
              <a:buClr>
                <a:srgbClr val="3F3F3F"/>
              </a:buClr>
              <a:buSzPts val="2000"/>
              <a:buNone/>
              <a:defRPr sz="2000"/>
            </a:lvl2pPr>
            <a:lvl3pPr lvl="2" rtl="0" algn="ctr">
              <a:lnSpc>
                <a:spcPct val="90000"/>
              </a:lnSpc>
              <a:spcBef>
                <a:spcPts val="1600"/>
              </a:spcBef>
              <a:spcAft>
                <a:spcPts val="0"/>
              </a:spcAft>
              <a:buClr>
                <a:srgbClr val="3F3F3F"/>
              </a:buClr>
              <a:buSzPts val="1800"/>
              <a:buNone/>
              <a:defRPr sz="1800"/>
            </a:lvl3pPr>
            <a:lvl4pPr lvl="3" rtl="0" algn="ctr">
              <a:lnSpc>
                <a:spcPct val="90000"/>
              </a:lnSpc>
              <a:spcBef>
                <a:spcPts val="1600"/>
              </a:spcBef>
              <a:spcAft>
                <a:spcPts val="0"/>
              </a:spcAft>
              <a:buClr>
                <a:srgbClr val="3F3F3F"/>
              </a:buClr>
              <a:buSzPts val="1600"/>
              <a:buNone/>
              <a:defRPr sz="1600"/>
            </a:lvl4pPr>
            <a:lvl5pPr lvl="4" rtl="0" algn="ctr">
              <a:lnSpc>
                <a:spcPct val="90000"/>
              </a:lnSpc>
              <a:spcBef>
                <a:spcPts val="1600"/>
              </a:spcBef>
              <a:spcAft>
                <a:spcPts val="0"/>
              </a:spcAft>
              <a:buClr>
                <a:srgbClr val="3F3F3F"/>
              </a:buClr>
              <a:buSzPts val="1600"/>
              <a:buNone/>
              <a:defRPr sz="1600"/>
            </a:lvl5pPr>
            <a:lvl6pPr lvl="5" rtl="0" algn="ctr">
              <a:lnSpc>
                <a:spcPct val="90000"/>
              </a:lnSpc>
              <a:spcBef>
                <a:spcPts val="1600"/>
              </a:spcBef>
              <a:spcAft>
                <a:spcPts val="0"/>
              </a:spcAft>
              <a:buClr>
                <a:schemeClr val="dk1"/>
              </a:buClr>
              <a:buSzPts val="1600"/>
              <a:buNone/>
              <a:defRPr sz="1600"/>
            </a:lvl6pPr>
            <a:lvl7pPr lvl="6" rtl="0" algn="ctr">
              <a:lnSpc>
                <a:spcPct val="90000"/>
              </a:lnSpc>
              <a:spcBef>
                <a:spcPts val="1600"/>
              </a:spcBef>
              <a:spcAft>
                <a:spcPts val="0"/>
              </a:spcAft>
              <a:buClr>
                <a:schemeClr val="dk1"/>
              </a:buClr>
              <a:buSzPts val="1600"/>
              <a:buNone/>
              <a:defRPr sz="1600"/>
            </a:lvl7pPr>
            <a:lvl8pPr lvl="7" rtl="0" algn="ctr">
              <a:lnSpc>
                <a:spcPct val="90000"/>
              </a:lnSpc>
              <a:spcBef>
                <a:spcPts val="1600"/>
              </a:spcBef>
              <a:spcAft>
                <a:spcPts val="0"/>
              </a:spcAft>
              <a:buClr>
                <a:schemeClr val="dk1"/>
              </a:buClr>
              <a:buSzPts val="1600"/>
              <a:buNone/>
              <a:defRPr sz="1600"/>
            </a:lvl8pPr>
            <a:lvl9pPr lvl="8" rtl="0" algn="ctr">
              <a:lnSpc>
                <a:spcPct val="90000"/>
              </a:lnSpc>
              <a:spcBef>
                <a:spcPts val="1600"/>
              </a:spcBef>
              <a:spcAft>
                <a:spcPts val="1600"/>
              </a:spcAft>
              <a:buClr>
                <a:schemeClr val="dk1"/>
              </a:buClr>
              <a:buSzPts val="1600"/>
              <a:buNone/>
              <a:defRPr sz="1600"/>
            </a:lvl9pPr>
          </a:lstStyle>
          <a:p/>
        </p:txBody>
      </p:sp>
      <p:sp>
        <p:nvSpPr>
          <p:cNvPr id="81" name="Google Shape;81;p16"/>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2" name="Google Shape;82;p16"/>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hoto 3">
  <p:cSld name="Content Photo 3">
    <p:spTree>
      <p:nvGrpSpPr>
        <p:cNvPr id="83" name="Shape 83"/>
        <p:cNvGrpSpPr/>
        <p:nvPr/>
      </p:nvGrpSpPr>
      <p:grpSpPr>
        <a:xfrm>
          <a:off x="0" y="0"/>
          <a:ext cx="0" cy="0"/>
          <a:chOff x="0" y="0"/>
          <a:chExt cx="0" cy="0"/>
        </a:xfrm>
      </p:grpSpPr>
      <p:sp>
        <p:nvSpPr>
          <p:cNvPr id="84" name="Google Shape;84;p17"/>
          <p:cNvSpPr/>
          <p:nvPr>
            <p:ph idx="2" type="pic"/>
          </p:nvPr>
        </p:nvSpPr>
        <p:spPr>
          <a:xfrm>
            <a:off x="6812170" y="2376298"/>
            <a:ext cx="2405400" cy="21252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17"/>
          <p:cNvSpPr txBox="1"/>
          <p:nvPr>
            <p:ph type="title"/>
          </p:nvPr>
        </p:nvSpPr>
        <p:spPr>
          <a:xfrm>
            <a:off x="432000" y="432000"/>
            <a:ext cx="5472000" cy="4320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86" name="Google Shape;86;p17"/>
          <p:cNvSpPr txBox="1"/>
          <p:nvPr>
            <p:ph idx="1" type="body"/>
          </p:nvPr>
        </p:nvSpPr>
        <p:spPr>
          <a:xfrm>
            <a:off x="431801" y="1008000"/>
            <a:ext cx="5472000" cy="360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1000"/>
              </a:spcBef>
              <a:spcAft>
                <a:spcPts val="0"/>
              </a:spcAft>
              <a:buClr>
                <a:srgbClr val="3F3F3F"/>
              </a:buClr>
              <a:buSzPts val="1800"/>
              <a:buNone/>
              <a:defRPr/>
            </a:lvl1pPr>
            <a:lvl2pPr indent="-228600" lvl="1" marL="914400" rtl="0" algn="l">
              <a:lnSpc>
                <a:spcPct val="90000"/>
              </a:lnSpc>
              <a:spcBef>
                <a:spcPts val="1600"/>
              </a:spcBef>
              <a:spcAft>
                <a:spcPts val="0"/>
              </a:spcAft>
              <a:buClr>
                <a:srgbClr val="3F3F3F"/>
              </a:buClr>
              <a:buSzPts val="1600"/>
              <a:buNone/>
              <a:defRPr/>
            </a:lvl2pPr>
            <a:lvl3pPr indent="-228600" lvl="2" marL="1371600" rtl="0" algn="l">
              <a:lnSpc>
                <a:spcPct val="90000"/>
              </a:lnSpc>
              <a:spcBef>
                <a:spcPts val="1600"/>
              </a:spcBef>
              <a:spcAft>
                <a:spcPts val="0"/>
              </a:spcAft>
              <a:buClr>
                <a:srgbClr val="3F3F3F"/>
              </a:buClr>
              <a:buSzPts val="1400"/>
              <a:buNone/>
              <a:defRPr/>
            </a:lvl3pPr>
            <a:lvl4pPr indent="-228600" lvl="3" marL="1828800" rtl="0" algn="l">
              <a:lnSpc>
                <a:spcPct val="90000"/>
              </a:lnSpc>
              <a:spcBef>
                <a:spcPts val="1600"/>
              </a:spcBef>
              <a:spcAft>
                <a:spcPts val="0"/>
              </a:spcAft>
              <a:buClr>
                <a:srgbClr val="3F3F3F"/>
              </a:buClr>
              <a:buSzPts val="1400"/>
              <a:buNone/>
              <a:defRPr/>
            </a:lvl4pPr>
            <a:lvl5pPr indent="-228600" lvl="4" marL="2286000" rtl="0" algn="l">
              <a:lnSpc>
                <a:spcPct val="90000"/>
              </a:lnSpc>
              <a:spcBef>
                <a:spcPts val="1600"/>
              </a:spcBef>
              <a:spcAft>
                <a:spcPts val="0"/>
              </a:spcAft>
              <a:buClr>
                <a:srgbClr val="3F3F3F"/>
              </a:buClr>
              <a:buSzPts val="1400"/>
              <a:buNone/>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87" name="Google Shape;87;p17"/>
          <p:cNvSpPr txBox="1"/>
          <p:nvPr>
            <p:ph idx="3" type="body"/>
          </p:nvPr>
        </p:nvSpPr>
        <p:spPr>
          <a:xfrm>
            <a:off x="432000" y="1511566"/>
            <a:ext cx="5472000" cy="46803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1000"/>
              </a:spcBef>
              <a:spcAft>
                <a:spcPts val="0"/>
              </a:spcAft>
              <a:buClr>
                <a:srgbClr val="3F3F3F"/>
              </a:buClr>
              <a:buSzPts val="1800"/>
              <a:buChar char="●"/>
              <a:defRPr>
                <a:solidFill>
                  <a:srgbClr val="3F3F3F"/>
                </a:solidFill>
              </a:defRPr>
            </a:lvl1pPr>
            <a:lvl2pPr indent="-330200" lvl="1" marL="914400" rtl="0" algn="l">
              <a:lnSpc>
                <a:spcPct val="90000"/>
              </a:lnSpc>
              <a:spcBef>
                <a:spcPts val="1600"/>
              </a:spcBef>
              <a:spcAft>
                <a:spcPts val="0"/>
              </a:spcAft>
              <a:buClr>
                <a:srgbClr val="3F3F3F"/>
              </a:buClr>
              <a:buSzPts val="1600"/>
              <a:buChar char="○"/>
              <a:defRPr>
                <a:solidFill>
                  <a:srgbClr val="3F3F3F"/>
                </a:solidFill>
              </a:defRPr>
            </a:lvl2pPr>
            <a:lvl3pPr indent="-317500" lvl="2" marL="1371600" rtl="0" algn="l">
              <a:lnSpc>
                <a:spcPct val="90000"/>
              </a:lnSpc>
              <a:spcBef>
                <a:spcPts val="1600"/>
              </a:spcBef>
              <a:spcAft>
                <a:spcPts val="0"/>
              </a:spcAft>
              <a:buClr>
                <a:srgbClr val="3F3F3F"/>
              </a:buClr>
              <a:buSzPts val="1400"/>
              <a:buChar char="■"/>
              <a:defRPr>
                <a:solidFill>
                  <a:srgbClr val="3F3F3F"/>
                </a:solidFill>
              </a:defRPr>
            </a:lvl3pPr>
            <a:lvl4pPr indent="-317500" lvl="3" marL="1828800" rtl="0" algn="l">
              <a:lnSpc>
                <a:spcPct val="90000"/>
              </a:lnSpc>
              <a:spcBef>
                <a:spcPts val="1600"/>
              </a:spcBef>
              <a:spcAft>
                <a:spcPts val="0"/>
              </a:spcAft>
              <a:buClr>
                <a:srgbClr val="3F3F3F"/>
              </a:buClr>
              <a:buSzPts val="1400"/>
              <a:buChar char="●"/>
              <a:defRPr>
                <a:solidFill>
                  <a:srgbClr val="3F3F3F"/>
                </a:solidFill>
              </a:defRPr>
            </a:lvl4pPr>
            <a:lvl5pPr indent="-317500" lvl="4" marL="2286000" rtl="0" algn="l">
              <a:lnSpc>
                <a:spcPct val="90000"/>
              </a:lnSpc>
              <a:spcBef>
                <a:spcPts val="1600"/>
              </a:spcBef>
              <a:spcAft>
                <a:spcPts val="0"/>
              </a:spcAft>
              <a:buClr>
                <a:srgbClr val="3F3F3F"/>
              </a:buClr>
              <a:buSzPts val="1400"/>
              <a:buChar char="○"/>
              <a:defRPr>
                <a:solidFill>
                  <a:srgbClr val="3F3F3F"/>
                </a:solidFill>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88" name="Google Shape;88;p17"/>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9" name="Google Shape;89;p17"/>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90" name="Google Shape;90;p17"/>
          <p:cNvSpPr/>
          <p:nvPr>
            <p:ph idx="4" type="pic"/>
          </p:nvPr>
        </p:nvSpPr>
        <p:spPr>
          <a:xfrm>
            <a:off x="8812420" y="1176148"/>
            <a:ext cx="2405400" cy="21252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 name="Google Shape;91;p17"/>
          <p:cNvSpPr/>
          <p:nvPr>
            <p:ph idx="5" type="pic"/>
          </p:nvPr>
        </p:nvSpPr>
        <p:spPr>
          <a:xfrm>
            <a:off x="8812419" y="3552739"/>
            <a:ext cx="2405400" cy="21252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2" name="Shape 92"/>
        <p:cNvGrpSpPr/>
        <p:nvPr/>
      </p:nvGrpSpPr>
      <p:grpSpPr>
        <a:xfrm>
          <a:off x="0" y="0"/>
          <a:ext cx="0" cy="0"/>
          <a:chOff x="0" y="0"/>
          <a:chExt cx="0" cy="0"/>
        </a:xfrm>
      </p:grpSpPr>
      <p:sp>
        <p:nvSpPr>
          <p:cNvPr id="93" name="Google Shape;93;p18"/>
          <p:cNvSpPr/>
          <p:nvPr/>
        </p:nvSpPr>
        <p:spPr>
          <a:xfrm>
            <a:off x="431800" y="5530292"/>
            <a:ext cx="1103874" cy="968702"/>
          </a:xfrm>
          <a:custGeom>
            <a:rect b="b" l="l" r="r" t="t"/>
            <a:pathLst>
              <a:path extrusionOk="0" h="968" w="1099">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18"/>
          <p:cNvSpPr/>
          <p:nvPr/>
        </p:nvSpPr>
        <p:spPr>
          <a:xfrm>
            <a:off x="9537134" y="1312995"/>
            <a:ext cx="1103874" cy="968702"/>
          </a:xfrm>
          <a:custGeom>
            <a:rect b="b" l="l" r="r" t="t"/>
            <a:pathLst>
              <a:path extrusionOk="0" h="968" w="1099">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18"/>
          <p:cNvSpPr/>
          <p:nvPr/>
        </p:nvSpPr>
        <p:spPr>
          <a:xfrm>
            <a:off x="9683871" y="300388"/>
            <a:ext cx="1838652" cy="1613506"/>
          </a:xfrm>
          <a:custGeom>
            <a:rect b="b" l="l" r="r" t="t"/>
            <a:pathLst>
              <a:path extrusionOk="0" h="968" w="1099">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cap="flat" cmpd="sng" w="635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 name="Google Shape;96;p18"/>
          <p:cNvSpPr/>
          <p:nvPr/>
        </p:nvSpPr>
        <p:spPr>
          <a:xfrm>
            <a:off x="1449746" y="5304339"/>
            <a:ext cx="514964" cy="451906"/>
          </a:xfrm>
          <a:custGeom>
            <a:rect b="b" l="l" r="r" t="t"/>
            <a:pathLst>
              <a:path extrusionOk="0" h="968" w="1099">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8"/>
          <p:cNvSpPr/>
          <p:nvPr/>
        </p:nvSpPr>
        <p:spPr>
          <a:xfrm>
            <a:off x="11007557" y="354617"/>
            <a:ext cx="514964" cy="451906"/>
          </a:xfrm>
          <a:custGeom>
            <a:rect b="b" l="l" r="r" t="t"/>
            <a:pathLst>
              <a:path extrusionOk="0" h="968" w="1099">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18"/>
          <p:cNvSpPr txBox="1"/>
          <p:nvPr>
            <p:ph type="title"/>
          </p:nvPr>
        </p:nvSpPr>
        <p:spPr>
          <a:xfrm>
            <a:off x="432000" y="432000"/>
            <a:ext cx="11328000" cy="4320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rgbClr val="3F3F3F"/>
              </a:buClr>
              <a:buSzPts val="3200"/>
              <a:buFont typeface="Corbel"/>
              <a:buNone/>
              <a:defRPr>
                <a:solidFill>
                  <a:srgbClr val="3F3F3F"/>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99" name="Google Shape;99;p18"/>
          <p:cNvSpPr txBox="1"/>
          <p:nvPr>
            <p:ph idx="1" type="body"/>
          </p:nvPr>
        </p:nvSpPr>
        <p:spPr>
          <a:xfrm>
            <a:off x="432000" y="1512000"/>
            <a:ext cx="11328000" cy="46791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1000"/>
              </a:spcBef>
              <a:spcAft>
                <a:spcPts val="0"/>
              </a:spcAft>
              <a:buClr>
                <a:srgbClr val="3F3F3F"/>
              </a:buClr>
              <a:buSzPts val="1800"/>
              <a:buChar char="●"/>
              <a:defRPr>
                <a:solidFill>
                  <a:srgbClr val="3F3F3F"/>
                </a:solidFill>
              </a:defRPr>
            </a:lvl1pPr>
            <a:lvl2pPr indent="-330200" lvl="1" marL="914400" rtl="0" algn="l">
              <a:lnSpc>
                <a:spcPct val="90000"/>
              </a:lnSpc>
              <a:spcBef>
                <a:spcPts val="1600"/>
              </a:spcBef>
              <a:spcAft>
                <a:spcPts val="0"/>
              </a:spcAft>
              <a:buClr>
                <a:srgbClr val="3F3F3F"/>
              </a:buClr>
              <a:buSzPts val="1600"/>
              <a:buChar char="○"/>
              <a:defRPr>
                <a:solidFill>
                  <a:srgbClr val="3F3F3F"/>
                </a:solidFill>
              </a:defRPr>
            </a:lvl2pPr>
            <a:lvl3pPr indent="-317500" lvl="2" marL="1371600" rtl="0" algn="l">
              <a:lnSpc>
                <a:spcPct val="90000"/>
              </a:lnSpc>
              <a:spcBef>
                <a:spcPts val="1600"/>
              </a:spcBef>
              <a:spcAft>
                <a:spcPts val="0"/>
              </a:spcAft>
              <a:buClr>
                <a:srgbClr val="3F3F3F"/>
              </a:buClr>
              <a:buSzPts val="1400"/>
              <a:buChar char="■"/>
              <a:defRPr>
                <a:solidFill>
                  <a:srgbClr val="3F3F3F"/>
                </a:solidFill>
              </a:defRPr>
            </a:lvl3pPr>
            <a:lvl4pPr indent="-317500" lvl="3" marL="1828800" rtl="0" algn="l">
              <a:lnSpc>
                <a:spcPct val="90000"/>
              </a:lnSpc>
              <a:spcBef>
                <a:spcPts val="1600"/>
              </a:spcBef>
              <a:spcAft>
                <a:spcPts val="0"/>
              </a:spcAft>
              <a:buClr>
                <a:srgbClr val="3F3F3F"/>
              </a:buClr>
              <a:buSzPts val="1400"/>
              <a:buChar char="●"/>
              <a:defRPr>
                <a:solidFill>
                  <a:srgbClr val="3F3F3F"/>
                </a:solidFill>
              </a:defRPr>
            </a:lvl4pPr>
            <a:lvl5pPr indent="-317500" lvl="4" marL="2286000" rtl="0" algn="l">
              <a:lnSpc>
                <a:spcPct val="90000"/>
              </a:lnSpc>
              <a:spcBef>
                <a:spcPts val="1600"/>
              </a:spcBef>
              <a:spcAft>
                <a:spcPts val="0"/>
              </a:spcAft>
              <a:buClr>
                <a:srgbClr val="3F3F3F"/>
              </a:buClr>
              <a:buSzPts val="1400"/>
              <a:buChar char="○"/>
              <a:defRPr>
                <a:solidFill>
                  <a:srgbClr val="3F3F3F"/>
                </a:solidFill>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100" name="Google Shape;100;p18"/>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p18"/>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p:cSld name="Large Photo">
    <p:spTree>
      <p:nvGrpSpPr>
        <p:cNvPr id="102" name="Shape 102"/>
        <p:cNvGrpSpPr/>
        <p:nvPr/>
      </p:nvGrpSpPr>
      <p:grpSpPr>
        <a:xfrm>
          <a:off x="0" y="0"/>
          <a:ext cx="0" cy="0"/>
          <a:chOff x="0" y="0"/>
          <a:chExt cx="0" cy="0"/>
        </a:xfrm>
      </p:grpSpPr>
      <p:sp>
        <p:nvSpPr>
          <p:cNvPr id="103" name="Google Shape;103;p19"/>
          <p:cNvSpPr/>
          <p:nvPr>
            <p:ph idx="2" type="pic"/>
          </p:nvPr>
        </p:nvSpPr>
        <p:spPr>
          <a:xfrm>
            <a:off x="0" y="0"/>
            <a:ext cx="11771400" cy="6191400"/>
          </a:xfrm>
          <a:prstGeom prst="rect">
            <a:avLst/>
          </a:prstGeom>
          <a:solidFill>
            <a:srgbClr val="F2F2F2"/>
          </a:solidFill>
          <a:ln>
            <a:noFill/>
          </a:ln>
        </p:spPr>
        <p:txBody>
          <a:bodyPr anchorCtr="0" anchor="ctr" bIns="0" lIns="0" spcFirstLastPara="1" rIns="0" wrap="square" tIns="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19"/>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5" name="Google Shape;105;p19"/>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106" name="Google Shape;106;p19"/>
          <p:cNvSpPr/>
          <p:nvPr>
            <p:ph type="ctrTitle"/>
          </p:nvPr>
        </p:nvSpPr>
        <p:spPr>
          <a:xfrm>
            <a:off x="420687" y="5066452"/>
            <a:ext cx="4459800" cy="539400"/>
          </a:xfrm>
          <a:prstGeom prst="roundRect">
            <a:avLst>
              <a:gd fmla="val 10086" name="adj"/>
            </a:avLst>
          </a:prstGeom>
          <a:gradFill>
            <a:gsLst>
              <a:gs pos="0">
                <a:srgbClr val="3F3F3F"/>
              </a:gs>
              <a:gs pos="100000">
                <a:srgbClr val="0C0C0C"/>
              </a:gs>
            </a:gsLst>
            <a:lin ang="10800025" scaled="0"/>
          </a:gradFill>
          <a:ln cap="flat" cmpd="sng" w="9525">
            <a:solidFill>
              <a:srgbClr val="7F7F7F"/>
            </a:solidFill>
            <a:prstDash val="solid"/>
            <a:round/>
            <a:headEnd len="sm" w="sm" type="none"/>
            <a:tailEnd len="sm" w="sm" type="none"/>
          </a:ln>
        </p:spPr>
        <p:txBody>
          <a:bodyPr anchorCtr="0" anchor="t" bIns="0" lIns="180000" spcFirstLastPara="1" rIns="180000" wrap="square" tIns="108000">
            <a:normAutofit/>
          </a:bodyPr>
          <a:lstStyle>
            <a:lvl1pPr lvl="0" rtl="0" algn="l">
              <a:lnSpc>
                <a:spcPct val="100000"/>
              </a:lnSpc>
              <a:spcBef>
                <a:spcPts val="0"/>
              </a:spcBef>
              <a:spcAft>
                <a:spcPts val="0"/>
              </a:spcAft>
              <a:buClr>
                <a:srgbClr val="F2F2F2"/>
              </a:buClr>
              <a:buSzPts val="1800"/>
              <a:buFont typeface="Calibri"/>
              <a:buNone/>
              <a:defRPr b="0" sz="1800">
                <a:solidFill>
                  <a:srgbClr val="F2F2F2"/>
                </a:solidFill>
                <a:latin typeface="Calibri"/>
                <a:ea typeface="Calibri"/>
                <a:cs typeface="Calibri"/>
                <a:sym typeface="Calibri"/>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Divider Slide 2">
    <p:spTree>
      <p:nvGrpSpPr>
        <p:cNvPr id="107" name="Shape 107"/>
        <p:cNvGrpSpPr/>
        <p:nvPr/>
      </p:nvGrpSpPr>
      <p:grpSpPr>
        <a:xfrm>
          <a:off x="0" y="0"/>
          <a:ext cx="0" cy="0"/>
          <a:chOff x="0" y="0"/>
          <a:chExt cx="0" cy="0"/>
        </a:xfrm>
      </p:grpSpPr>
      <p:sp>
        <p:nvSpPr>
          <p:cNvPr id="108" name="Google Shape;108;p20"/>
          <p:cNvSpPr/>
          <p:nvPr>
            <p:ph idx="2" type="pic"/>
          </p:nvPr>
        </p:nvSpPr>
        <p:spPr>
          <a:xfrm>
            <a:off x="-1" y="0"/>
            <a:ext cx="11795100" cy="6858000"/>
          </a:xfrm>
          <a:prstGeom prst="rect">
            <a:avLst/>
          </a:prstGeom>
          <a:solidFill>
            <a:srgbClr val="F2F2F2"/>
          </a:solidFill>
          <a:ln>
            <a:noFill/>
          </a:ln>
        </p:spPr>
        <p:txBody>
          <a:bodyPr anchorCtr="0" anchor="t" bIns="0" lIns="0" spcFirstLastPara="1" rIns="0" wrap="square" tIns="864000">
            <a:noAutofit/>
          </a:bodyPr>
          <a:lstStyle>
            <a:lvl1pPr lvl="0" marR="0" rtl="0" algn="ctr">
              <a:lnSpc>
                <a:spcPct val="90000"/>
              </a:lnSpc>
              <a:spcBef>
                <a:spcPts val="1000"/>
              </a:spcBef>
              <a:spcAft>
                <a:spcPts val="0"/>
              </a:spcAft>
              <a:buClr>
                <a:srgbClr val="3F3F3F"/>
              </a:buClr>
              <a:buSzPts val="1200"/>
              <a:buFont typeface="Arial"/>
              <a:buNone/>
              <a:defRPr b="0" i="1" sz="1200" u="none" cap="none" strike="noStrike">
                <a:solidFill>
                  <a:srgbClr val="3F3F3F"/>
                </a:solidFill>
                <a:latin typeface="Times New Roman"/>
                <a:ea typeface="Times New Roman"/>
                <a:cs typeface="Times New Roman"/>
                <a:sym typeface="Times New Roman"/>
              </a:defRPr>
            </a:lvl1pPr>
            <a:lvl2pPr lvl="1" marR="0" rtl="0" algn="l">
              <a:lnSpc>
                <a:spcPct val="90000"/>
              </a:lnSpc>
              <a:spcBef>
                <a:spcPts val="500"/>
              </a:spcBef>
              <a:spcAft>
                <a:spcPts val="0"/>
              </a:spcAft>
              <a:buClr>
                <a:srgbClr val="3F3F3F"/>
              </a:buClr>
              <a:buSzPts val="1600"/>
              <a:buFont typeface="Arial"/>
              <a:buChar char="•"/>
              <a:defRPr b="0" i="0" sz="1600" u="none" cap="none" strike="noStrike">
                <a:solidFill>
                  <a:srgbClr val="3F3F3F"/>
                </a:solidFill>
                <a:latin typeface="Calibri"/>
                <a:ea typeface="Calibri"/>
                <a:cs typeface="Calibri"/>
                <a:sym typeface="Calibri"/>
              </a:defRPr>
            </a:lvl2pPr>
            <a:lvl3pPr lvl="2"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3pPr>
            <a:lvl4pPr lvl="3"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4pPr>
            <a:lvl5pPr lvl="4" marR="0" rtl="0" algn="l">
              <a:lnSpc>
                <a:spcPct val="90000"/>
              </a:lnSpc>
              <a:spcBef>
                <a:spcPts val="500"/>
              </a:spcBef>
              <a:spcAft>
                <a:spcPts val="0"/>
              </a:spcAft>
              <a:buClr>
                <a:srgbClr val="3F3F3F"/>
              </a:buClr>
              <a:buSzPts val="1400"/>
              <a:buFont typeface="Arial"/>
              <a:buChar char="•"/>
              <a:defRPr b="0" i="0" sz="1400" u="none" cap="none" strike="noStrike">
                <a:solidFill>
                  <a:srgbClr val="3F3F3F"/>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9" name="Google Shape;109;p20"/>
          <p:cNvSpPr/>
          <p:nvPr>
            <p:ph type="ctrTitle"/>
          </p:nvPr>
        </p:nvSpPr>
        <p:spPr>
          <a:xfrm>
            <a:off x="3866117" y="1816509"/>
            <a:ext cx="4459800" cy="3146700"/>
          </a:xfrm>
          <a:prstGeom prst="roundRect">
            <a:avLst>
              <a:gd fmla="val 2139" name="adj"/>
            </a:avLst>
          </a:prstGeom>
          <a:gradFill>
            <a:gsLst>
              <a:gs pos="0">
                <a:srgbClr val="3F3F3F"/>
              </a:gs>
              <a:gs pos="100000">
                <a:srgbClr val="0C0C0C"/>
              </a:gs>
            </a:gsLst>
            <a:lin ang="10800025" scaled="0"/>
          </a:gradFill>
          <a:ln cap="flat" cmpd="sng" w="9525">
            <a:solidFill>
              <a:srgbClr val="7F7F7F"/>
            </a:solidFill>
            <a:prstDash val="solid"/>
            <a:round/>
            <a:headEnd len="sm" w="sm" type="none"/>
            <a:tailEnd len="sm" w="sm" type="none"/>
          </a:ln>
        </p:spPr>
        <p:txBody>
          <a:bodyPr anchorCtr="0" anchor="t" bIns="180000" lIns="180000" spcFirstLastPara="1" rIns="180000" wrap="square" tIns="288000">
            <a:normAutofit/>
          </a:bodyPr>
          <a:lstStyle>
            <a:lvl1pPr lvl="0" rtl="0" algn="l">
              <a:lnSpc>
                <a:spcPct val="80000"/>
              </a:lnSpc>
              <a:spcBef>
                <a:spcPts val="0"/>
              </a:spcBef>
              <a:spcAft>
                <a:spcPts val="0"/>
              </a:spcAft>
              <a:buClr>
                <a:srgbClr val="F2F2F2"/>
              </a:buClr>
              <a:buSzPts val="5000"/>
              <a:buFont typeface="Corbel"/>
              <a:buNone/>
              <a:defRPr b="1" sz="5000">
                <a:solidFill>
                  <a:srgbClr val="F2F2F2"/>
                </a:solidFill>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110" name="Google Shape;110;p20"/>
          <p:cNvSpPr txBox="1"/>
          <p:nvPr>
            <p:ph idx="1" type="subTitle"/>
          </p:nvPr>
        </p:nvSpPr>
        <p:spPr>
          <a:xfrm>
            <a:off x="4048124" y="3795246"/>
            <a:ext cx="4000500" cy="997800"/>
          </a:xfrm>
          <a:prstGeom prst="rect">
            <a:avLst/>
          </a:prstGeom>
          <a:noFill/>
          <a:ln>
            <a:noFill/>
          </a:ln>
        </p:spPr>
        <p:txBody>
          <a:bodyPr anchorCtr="0" anchor="t" bIns="0" lIns="0" spcFirstLastPara="1" rIns="0" wrap="square" tIns="0">
            <a:noAutofit/>
          </a:bodyPr>
          <a:lstStyle>
            <a:lvl1pPr lvl="0" rtl="0" algn="l">
              <a:lnSpc>
                <a:spcPct val="90000"/>
              </a:lnSpc>
              <a:spcBef>
                <a:spcPts val="1000"/>
              </a:spcBef>
              <a:spcAft>
                <a:spcPts val="0"/>
              </a:spcAft>
              <a:buClr>
                <a:srgbClr val="F2F2F2"/>
              </a:buClr>
              <a:buSzPts val="2100"/>
              <a:buNone/>
              <a:defRPr sz="2100">
                <a:solidFill>
                  <a:srgbClr val="F2F2F2"/>
                </a:solidFill>
              </a:defRPr>
            </a:lvl1pPr>
            <a:lvl2pPr lvl="1" rtl="0" algn="ctr">
              <a:lnSpc>
                <a:spcPct val="90000"/>
              </a:lnSpc>
              <a:spcBef>
                <a:spcPts val="1600"/>
              </a:spcBef>
              <a:spcAft>
                <a:spcPts val="0"/>
              </a:spcAft>
              <a:buClr>
                <a:srgbClr val="3F3F3F"/>
              </a:buClr>
              <a:buSzPts val="2000"/>
              <a:buNone/>
              <a:defRPr sz="2000"/>
            </a:lvl2pPr>
            <a:lvl3pPr lvl="2" rtl="0" algn="ctr">
              <a:lnSpc>
                <a:spcPct val="90000"/>
              </a:lnSpc>
              <a:spcBef>
                <a:spcPts val="1600"/>
              </a:spcBef>
              <a:spcAft>
                <a:spcPts val="0"/>
              </a:spcAft>
              <a:buClr>
                <a:srgbClr val="3F3F3F"/>
              </a:buClr>
              <a:buSzPts val="1800"/>
              <a:buNone/>
              <a:defRPr sz="1800"/>
            </a:lvl3pPr>
            <a:lvl4pPr lvl="3" rtl="0" algn="ctr">
              <a:lnSpc>
                <a:spcPct val="90000"/>
              </a:lnSpc>
              <a:spcBef>
                <a:spcPts val="1600"/>
              </a:spcBef>
              <a:spcAft>
                <a:spcPts val="0"/>
              </a:spcAft>
              <a:buClr>
                <a:srgbClr val="3F3F3F"/>
              </a:buClr>
              <a:buSzPts val="1600"/>
              <a:buNone/>
              <a:defRPr sz="1600"/>
            </a:lvl4pPr>
            <a:lvl5pPr lvl="4" rtl="0" algn="ctr">
              <a:lnSpc>
                <a:spcPct val="90000"/>
              </a:lnSpc>
              <a:spcBef>
                <a:spcPts val="1600"/>
              </a:spcBef>
              <a:spcAft>
                <a:spcPts val="0"/>
              </a:spcAft>
              <a:buClr>
                <a:srgbClr val="3F3F3F"/>
              </a:buClr>
              <a:buSzPts val="1600"/>
              <a:buNone/>
              <a:defRPr sz="1600"/>
            </a:lvl5pPr>
            <a:lvl6pPr lvl="5" rtl="0" algn="ctr">
              <a:lnSpc>
                <a:spcPct val="90000"/>
              </a:lnSpc>
              <a:spcBef>
                <a:spcPts val="1600"/>
              </a:spcBef>
              <a:spcAft>
                <a:spcPts val="0"/>
              </a:spcAft>
              <a:buClr>
                <a:schemeClr val="dk1"/>
              </a:buClr>
              <a:buSzPts val="1600"/>
              <a:buNone/>
              <a:defRPr sz="1600"/>
            </a:lvl6pPr>
            <a:lvl7pPr lvl="6" rtl="0" algn="ctr">
              <a:lnSpc>
                <a:spcPct val="90000"/>
              </a:lnSpc>
              <a:spcBef>
                <a:spcPts val="1600"/>
              </a:spcBef>
              <a:spcAft>
                <a:spcPts val="0"/>
              </a:spcAft>
              <a:buClr>
                <a:schemeClr val="dk1"/>
              </a:buClr>
              <a:buSzPts val="1600"/>
              <a:buNone/>
              <a:defRPr sz="1600"/>
            </a:lvl7pPr>
            <a:lvl8pPr lvl="7" rtl="0" algn="ctr">
              <a:lnSpc>
                <a:spcPct val="90000"/>
              </a:lnSpc>
              <a:spcBef>
                <a:spcPts val="1600"/>
              </a:spcBef>
              <a:spcAft>
                <a:spcPts val="0"/>
              </a:spcAft>
              <a:buClr>
                <a:schemeClr val="dk1"/>
              </a:buClr>
              <a:buSzPts val="1600"/>
              <a:buNone/>
              <a:defRPr sz="1600"/>
            </a:lvl8pPr>
            <a:lvl9pPr lvl="8" rtl="0" algn="ctr">
              <a:lnSpc>
                <a:spcPct val="90000"/>
              </a:lnSpc>
              <a:spcBef>
                <a:spcPts val="1600"/>
              </a:spcBef>
              <a:spcAft>
                <a:spcPts val="1600"/>
              </a:spcAft>
              <a:buClr>
                <a:schemeClr val="dk1"/>
              </a:buClr>
              <a:buSzPts val="1600"/>
              <a:buNone/>
              <a:defRPr sz="1600"/>
            </a:lvl9pPr>
          </a:lstStyle>
          <a:p/>
        </p:txBody>
      </p:sp>
      <p:sp>
        <p:nvSpPr>
          <p:cNvPr id="111" name="Google Shape;111;p20"/>
          <p:cNvSpPr txBox="1"/>
          <p:nvPr>
            <p:ph idx="11" type="ftr"/>
          </p:nvPr>
        </p:nvSpPr>
        <p:spPr>
          <a:xfrm>
            <a:off x="432000" y="6361483"/>
            <a:ext cx="5484900" cy="201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p20"/>
          <p:cNvSpPr/>
          <p:nvPr>
            <p:ph idx="12" type="sldNum"/>
          </p:nvPr>
        </p:nvSpPr>
        <p:spPr>
          <a:xfrm>
            <a:off x="11727656" y="6277243"/>
            <a:ext cx="464400" cy="400200"/>
          </a:xfrm>
          <a:prstGeom prst="roundRect">
            <a:avLst>
              <a:gd fmla="val 9526" name="adj"/>
            </a:avLst>
          </a:prstGeom>
          <a:gradFill>
            <a:gsLst>
              <a:gs pos="0">
                <a:srgbClr val="3F3F3F"/>
              </a:gs>
              <a:gs pos="20000">
                <a:srgbClr val="3F3F3F"/>
              </a:gs>
              <a:gs pos="82000">
                <a:schemeClr val="dk1"/>
              </a:gs>
              <a:gs pos="100000">
                <a:schemeClr val="dk1"/>
              </a:gs>
            </a:gsLst>
            <a:lin ang="3000122" scaled="0"/>
          </a:gradFill>
          <a:ln cap="flat" cmpd="sng" w="9525">
            <a:solidFill>
              <a:schemeClr val="accent1"/>
            </a:solidFill>
            <a:prstDash val="solid"/>
            <a:round/>
            <a:headEnd len="sm" w="sm" type="none"/>
            <a:tailEnd len="sm" w="sm" type="none"/>
          </a:ln>
        </p:spPr>
        <p:txBody>
          <a:bodyPr anchorCtr="0" anchor="ctr" bIns="0" lIns="0" spcFirstLastPara="1" rIns="0" wrap="square" tIns="0">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13" name="Shape 113"/>
        <p:cNvGrpSpPr/>
        <p:nvPr/>
      </p:nvGrpSpPr>
      <p:grpSpPr>
        <a:xfrm>
          <a:off x="0" y="0"/>
          <a:ext cx="0" cy="0"/>
          <a:chOff x="0" y="0"/>
          <a:chExt cx="0" cy="0"/>
        </a:xfrm>
      </p:grpSpPr>
      <p:sp>
        <p:nvSpPr>
          <p:cNvPr id="114" name="Google Shape;114;p2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115" name="Google Shape;115;p2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1600"/>
              </a:spcBef>
              <a:spcAft>
                <a:spcPts val="0"/>
              </a:spcAft>
              <a:buClr>
                <a:schemeClr val="dk1"/>
              </a:buClr>
              <a:buSzPts val="1800"/>
              <a:buChar char="○"/>
              <a:defRPr/>
            </a:lvl2pPr>
            <a:lvl3pPr indent="-342900" lvl="2" marL="1371600" rtl="0" algn="l">
              <a:lnSpc>
                <a:spcPct val="90000"/>
              </a:lnSpc>
              <a:spcBef>
                <a:spcPts val="1600"/>
              </a:spcBef>
              <a:spcAft>
                <a:spcPts val="0"/>
              </a:spcAft>
              <a:buClr>
                <a:schemeClr val="dk1"/>
              </a:buClr>
              <a:buSzPts val="1800"/>
              <a:buChar char="■"/>
              <a:defRPr/>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116" name="Google Shape;116;p2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7" name="Google Shape;117;p2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8" name="Google Shape;118;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p:txBody>
      </p:sp>
      <p:sp>
        <p:nvSpPr>
          <p:cNvPr id="11" name="Google Shape;11;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indent="-349250" lvl="1" marL="914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indent="-349250" lvl="2" marL="1371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indent="-349250" lvl="3" marL="1828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indent="-349250" lvl="4" marL="22860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indent="-349250" lvl="5" marL="27432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indent="-349250" lvl="6" marL="3200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indent="-349250" lvl="7" marL="3657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indent="-349250" lvl="8" marL="4114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p:txBody>
      </p:sp>
      <p:sp>
        <p:nvSpPr>
          <p:cNvPr id="12" name="Google Shape;12;p1"/>
          <p:cNvSpPr txBox="1"/>
          <p:nvPr>
            <p:ph idx="12" type="sldNum"/>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hyperlink" Target="http://www.disabledstudents.co.uk/" TargetMode="External"/><Relationship Id="rId9" Type="http://schemas.openxmlformats.org/officeDocument/2006/relationships/image" Target="../media/image3.png"/><Relationship Id="rId5" Type="http://schemas.openxmlformats.org/officeDocument/2006/relationships/hyperlink" Target="https://www.facebook.com/DisabledStudentsUK" TargetMode="External"/><Relationship Id="rId6" Type="http://schemas.openxmlformats.org/officeDocument/2006/relationships/hyperlink" Target="https://twitter.com/ChangeDisabled" TargetMode="External"/><Relationship Id="rId7" Type="http://schemas.openxmlformats.org/officeDocument/2006/relationships/image" Target="../media/image2.png"/><Relationship Id="rId8" Type="http://schemas.openxmlformats.org/officeDocument/2006/relationships/hyperlink" Target="https://www.facebook.com/DisabledStudentsU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895000" y="2855000"/>
            <a:ext cx="10469700" cy="1148100"/>
          </a:xfrm>
          <a:prstGeom prst="rect">
            <a:avLst/>
          </a:prstGeom>
        </p:spPr>
        <p:txBody>
          <a:bodyPr anchorCtr="0" anchor="ctr" bIns="121900" lIns="121900" spcFirstLastPara="1" rIns="121900" wrap="square" tIns="121900">
            <a:normAutofit fontScale="90000"/>
          </a:bodyPr>
          <a:lstStyle/>
          <a:p>
            <a:pPr indent="0" lvl="0" marL="0" rtl="0" algn="ctr">
              <a:lnSpc>
                <a:spcPct val="80000"/>
              </a:lnSpc>
              <a:spcBef>
                <a:spcPts val="0"/>
              </a:spcBef>
              <a:spcAft>
                <a:spcPts val="0"/>
              </a:spcAft>
              <a:buClr>
                <a:srgbClr val="F2F2F2"/>
              </a:buClr>
              <a:buSzPct val="104166"/>
              <a:buFont typeface="Corbel"/>
              <a:buNone/>
            </a:pPr>
            <a:r>
              <a:rPr lang="en-GB">
                <a:solidFill>
                  <a:schemeClr val="lt2"/>
                </a:solidFill>
              </a:rPr>
              <a:t>The University Accessibility Comparison Project</a:t>
            </a:r>
            <a:endParaRPr>
              <a:solidFill>
                <a:schemeClr val="lt2"/>
              </a:solidFill>
            </a:endParaRPr>
          </a:p>
        </p:txBody>
      </p:sp>
      <p:sp>
        <p:nvSpPr>
          <p:cNvPr id="125" name="Google Shape;125;p2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t>‹#›</a:t>
            </a:fld>
            <a:endParaRPr/>
          </a:p>
        </p:txBody>
      </p:sp>
      <p:sp>
        <p:nvSpPr>
          <p:cNvPr id="126" name="Google Shape;126;p22"/>
          <p:cNvSpPr txBox="1"/>
          <p:nvPr>
            <p:ph idx="4294967295" type="body"/>
          </p:nvPr>
        </p:nvSpPr>
        <p:spPr>
          <a:xfrm>
            <a:off x="3183000" y="3942700"/>
            <a:ext cx="5826000" cy="9153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GB" sz="2800">
                <a:solidFill>
                  <a:schemeClr val="lt2"/>
                </a:solidFill>
              </a:rPr>
              <a:t>(UACP)</a:t>
            </a:r>
            <a:endParaRPr sz="2800">
              <a:solidFill>
                <a:schemeClr val="lt2"/>
              </a:solidFill>
            </a:endParaRPr>
          </a:p>
        </p:txBody>
      </p:sp>
      <p:pic>
        <p:nvPicPr>
          <p:cNvPr id="127" name="Google Shape;127;p22"/>
          <p:cNvPicPr preferRelativeResize="0"/>
          <p:nvPr/>
        </p:nvPicPr>
        <p:blipFill>
          <a:blip r:embed="rId3">
            <a:alphaModFix/>
          </a:blip>
          <a:stretch>
            <a:fillRect/>
          </a:stretch>
        </p:blipFill>
        <p:spPr>
          <a:xfrm>
            <a:off x="9885550" y="328875"/>
            <a:ext cx="2069325" cy="976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2297853" y="2615216"/>
            <a:ext cx="7596300" cy="1311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3500"/>
              <a:buFont typeface="Calibri"/>
              <a:buNone/>
            </a:pPr>
            <a:r>
              <a:rPr lang="en-GB" sz="3500">
                <a:solidFill>
                  <a:schemeClr val="lt2"/>
                </a:solidFill>
              </a:rPr>
              <a:t>Transcript and slides at www.disabledstudents.co.uk/transcript</a:t>
            </a:r>
            <a:endParaRPr>
              <a:solidFill>
                <a:schemeClr val="lt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33"/>
                                        </p:tgtEl>
                                        <p:attrNameLst>
                                          <p:attrName>style.visibility</p:attrName>
                                        </p:attrNameLst>
                                      </p:cBhvr>
                                      <p:to>
                                        <p:strVal val="visible"/>
                                      </p:to>
                                    </p:set>
                                    <p:animEffect filter="fade" transition="in">
                                      <p:cBhvr>
                                        <p:cTn dur="400"/>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t>‹#›</a:t>
            </a:fld>
            <a:endParaRPr/>
          </a:p>
        </p:txBody>
      </p:sp>
      <p:pic>
        <p:nvPicPr>
          <p:cNvPr id="140" name="Google Shape;140;p24"/>
          <p:cNvPicPr preferRelativeResize="0"/>
          <p:nvPr/>
        </p:nvPicPr>
        <p:blipFill>
          <a:blip r:embed="rId3">
            <a:alphaModFix/>
          </a:blip>
          <a:stretch>
            <a:fillRect/>
          </a:stretch>
        </p:blipFill>
        <p:spPr>
          <a:xfrm>
            <a:off x="1367425" y="2117700"/>
            <a:ext cx="3459141" cy="1631675"/>
          </a:xfrm>
          <a:prstGeom prst="rect">
            <a:avLst/>
          </a:prstGeom>
          <a:noFill/>
          <a:ln>
            <a:noFill/>
          </a:ln>
        </p:spPr>
      </p:pic>
      <p:sp>
        <p:nvSpPr>
          <p:cNvPr id="141" name="Google Shape;141;p24"/>
          <p:cNvSpPr txBox="1"/>
          <p:nvPr/>
        </p:nvSpPr>
        <p:spPr>
          <a:xfrm>
            <a:off x="6358684" y="1733081"/>
            <a:ext cx="4803600" cy="201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2500" u="none" cap="none" strike="noStrike">
                <a:solidFill>
                  <a:schemeClr val="lt2"/>
                </a:solidFill>
                <a:latin typeface="Calibri"/>
                <a:ea typeface="Calibri"/>
                <a:cs typeface="Calibri"/>
                <a:sym typeface="Calibri"/>
              </a:rPr>
              <a:t>@ChangeDisabled</a:t>
            </a:r>
            <a:br>
              <a:rPr b="0" i="0" lang="en-GB" sz="2500" u="none" cap="none" strike="noStrike">
                <a:solidFill>
                  <a:schemeClr val="lt2"/>
                </a:solidFill>
                <a:latin typeface="Calibri"/>
                <a:ea typeface="Calibri"/>
                <a:cs typeface="Calibri"/>
                <a:sym typeface="Calibri"/>
              </a:rPr>
            </a:br>
            <a:br>
              <a:rPr b="0" i="0" lang="en-GB" sz="2500" u="none" cap="none" strike="noStrike">
                <a:solidFill>
                  <a:schemeClr val="lt2"/>
                </a:solidFill>
                <a:latin typeface="Calibri"/>
                <a:ea typeface="Calibri"/>
                <a:cs typeface="Calibri"/>
                <a:sym typeface="Calibri"/>
              </a:rPr>
            </a:br>
            <a:r>
              <a:rPr b="0" i="0" lang="en-GB" sz="2500" u="sng" cap="none" strike="noStrike">
                <a:solidFill>
                  <a:schemeClr val="lt2"/>
                </a:solidFill>
                <a:latin typeface="Calibri"/>
                <a:ea typeface="Calibri"/>
                <a:cs typeface="Calibri"/>
                <a:sym typeface="Calibri"/>
                <a:hlinkClick r:id="rId4">
                  <a:extLst>
                    <a:ext uri="{A12FA001-AC4F-418D-AE19-62706E023703}">
                      <ahyp:hlinkClr val="tx"/>
                    </a:ext>
                  </a:extLst>
                </a:hlinkClick>
              </a:rPr>
              <a:t>www.disabledstudents.co.uk</a:t>
            </a:r>
            <a:br>
              <a:rPr b="0" i="0" lang="en-GB" sz="2500" u="none" cap="none" strike="noStrike">
                <a:solidFill>
                  <a:schemeClr val="lt2"/>
                </a:solidFill>
                <a:latin typeface="Calibri"/>
                <a:ea typeface="Calibri"/>
                <a:cs typeface="Calibri"/>
                <a:sym typeface="Calibri"/>
              </a:rPr>
            </a:br>
            <a:br>
              <a:rPr b="0" i="0" lang="en-GB" sz="2500" u="none" cap="none" strike="noStrike">
                <a:solidFill>
                  <a:schemeClr val="lt2"/>
                </a:solidFill>
                <a:latin typeface="Calibri"/>
                <a:ea typeface="Calibri"/>
                <a:cs typeface="Calibri"/>
                <a:sym typeface="Calibri"/>
              </a:rPr>
            </a:br>
            <a:r>
              <a:rPr b="0" i="0" lang="en-GB" sz="2500" u="sng" cap="none" strike="noStrike">
                <a:solidFill>
                  <a:schemeClr val="lt2"/>
                </a:solidFill>
                <a:latin typeface="Calibri"/>
                <a:ea typeface="Calibri"/>
                <a:cs typeface="Calibri"/>
                <a:sym typeface="Calibri"/>
                <a:hlinkClick r:id="rId5">
                  <a:extLst>
                    <a:ext uri="{A12FA001-AC4F-418D-AE19-62706E023703}">
                      <ahyp:hlinkClr val="tx"/>
                    </a:ext>
                  </a:extLst>
                </a:hlinkClick>
              </a:rPr>
              <a:t>facebook.com/DisabledStudentsUK</a:t>
            </a:r>
            <a:endParaRPr sz="2500">
              <a:solidFill>
                <a:schemeClr val="dk1"/>
              </a:solidFill>
              <a:latin typeface="Calibri"/>
              <a:ea typeface="Calibri"/>
              <a:cs typeface="Calibri"/>
              <a:sym typeface="Calibri"/>
            </a:endParaRPr>
          </a:p>
        </p:txBody>
      </p:sp>
      <p:sp>
        <p:nvSpPr>
          <p:cNvPr id="142" name="Google Shape;142;p24"/>
          <p:cNvSpPr txBox="1"/>
          <p:nvPr/>
        </p:nvSpPr>
        <p:spPr>
          <a:xfrm>
            <a:off x="5830255" y="1925395"/>
            <a:ext cx="4803600" cy="13116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Calibri"/>
              <a:buNone/>
            </a:pPr>
            <a:r>
              <a:t/>
            </a:r>
            <a:endParaRPr b="0" i="0" sz="4400" u="none" cap="none" strike="noStrike">
              <a:solidFill>
                <a:srgbClr val="44546A"/>
              </a:solidFill>
              <a:latin typeface="Calibri"/>
              <a:ea typeface="Calibri"/>
              <a:cs typeface="Calibri"/>
              <a:sym typeface="Calibri"/>
            </a:endParaRPr>
          </a:p>
        </p:txBody>
      </p:sp>
      <p:pic>
        <p:nvPicPr>
          <p:cNvPr id="143" name="Google Shape;143;p24">
            <a:hlinkClick r:id="rId6"/>
          </p:cNvPr>
          <p:cNvPicPr preferRelativeResize="0"/>
          <p:nvPr/>
        </p:nvPicPr>
        <p:blipFill rotWithShape="1">
          <a:blip r:embed="rId7">
            <a:alphaModFix/>
          </a:blip>
          <a:srcRect b="0" l="0" r="0" t="0"/>
          <a:stretch/>
        </p:blipFill>
        <p:spPr>
          <a:xfrm>
            <a:off x="5495147" y="1772425"/>
            <a:ext cx="539319" cy="539319"/>
          </a:xfrm>
          <a:prstGeom prst="rect">
            <a:avLst/>
          </a:prstGeom>
          <a:noFill/>
          <a:ln>
            <a:noFill/>
          </a:ln>
        </p:spPr>
      </p:pic>
      <p:pic>
        <p:nvPicPr>
          <p:cNvPr id="144" name="Google Shape;144;p24">
            <a:hlinkClick r:id="rId8"/>
          </p:cNvPr>
          <p:cNvPicPr preferRelativeResize="0"/>
          <p:nvPr/>
        </p:nvPicPr>
        <p:blipFill rotWithShape="1">
          <a:blip r:embed="rId9">
            <a:alphaModFix/>
          </a:blip>
          <a:srcRect b="0" l="0" r="0" t="0"/>
          <a:stretch/>
        </p:blipFill>
        <p:spPr>
          <a:xfrm>
            <a:off x="5520491" y="3249377"/>
            <a:ext cx="488605" cy="488605"/>
          </a:xfrm>
          <a:prstGeom prst="rect">
            <a:avLst/>
          </a:prstGeom>
          <a:noFill/>
          <a:ln>
            <a:noFill/>
          </a:ln>
        </p:spPr>
      </p:pic>
      <p:pic>
        <p:nvPicPr>
          <p:cNvPr descr="Webpage, browser, internet, network, online, web, website icon - Download  on Iconfinder" id="145" name="Google Shape;145;p24"/>
          <p:cNvPicPr preferRelativeResize="0"/>
          <p:nvPr/>
        </p:nvPicPr>
        <p:blipFill rotWithShape="1">
          <a:blip r:embed="rId10">
            <a:alphaModFix amt="40000"/>
          </a:blip>
          <a:srcRect b="0" l="0" r="0" t="0"/>
          <a:stretch/>
        </p:blipFill>
        <p:spPr>
          <a:xfrm>
            <a:off x="5495147" y="2510901"/>
            <a:ext cx="539319" cy="5393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1690225" y="2711703"/>
            <a:ext cx="5472000" cy="25944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rgbClr val="3F3F3F"/>
              </a:buClr>
              <a:buSzPts val="2800"/>
              <a:buFont typeface="Calibri"/>
              <a:buNone/>
            </a:pPr>
            <a:r>
              <a:rPr lang="en-GB" sz="2600">
                <a:solidFill>
                  <a:schemeClr val="lt2"/>
                </a:solidFill>
                <a:latin typeface="Average"/>
                <a:ea typeface="Average"/>
                <a:cs typeface="Average"/>
                <a:sym typeface="Average"/>
              </a:rPr>
              <a:t>But many do not have access to this knowledge:</a:t>
            </a:r>
            <a:endParaRPr sz="2600">
              <a:solidFill>
                <a:schemeClr val="lt2"/>
              </a:solidFill>
              <a:latin typeface="Average"/>
              <a:ea typeface="Average"/>
              <a:cs typeface="Average"/>
              <a:sym typeface="Average"/>
            </a:endParaRPr>
          </a:p>
          <a:p>
            <a:pPr indent="0" lvl="0" marL="0" rtl="0" algn="l">
              <a:lnSpc>
                <a:spcPct val="90000"/>
              </a:lnSpc>
              <a:spcBef>
                <a:spcPts val="0"/>
              </a:spcBef>
              <a:spcAft>
                <a:spcPts val="0"/>
              </a:spcAft>
              <a:buClr>
                <a:srgbClr val="3F3F3F"/>
              </a:buClr>
              <a:buSzPts val="2800"/>
              <a:buFont typeface="Calibri"/>
              <a:buNone/>
            </a:pPr>
            <a:r>
              <a:t/>
            </a:r>
            <a:endParaRPr sz="2600">
              <a:solidFill>
                <a:schemeClr val="lt2"/>
              </a:solidFill>
              <a:latin typeface="Average"/>
              <a:ea typeface="Average"/>
              <a:cs typeface="Average"/>
              <a:sym typeface="Average"/>
            </a:endParaRPr>
          </a:p>
          <a:p>
            <a:pPr indent="-336550" lvl="0" marL="285750" rtl="0" algn="l">
              <a:spcBef>
                <a:spcPts val="1000"/>
              </a:spcBef>
              <a:spcAft>
                <a:spcPts val="0"/>
              </a:spcAft>
              <a:buClr>
                <a:schemeClr val="lt2"/>
              </a:buClr>
              <a:buSzPts val="2600"/>
              <a:buFont typeface="Average"/>
              <a:buChar char="•"/>
            </a:pPr>
            <a:r>
              <a:rPr lang="en-GB" sz="2600">
                <a:solidFill>
                  <a:schemeClr val="lt2"/>
                </a:solidFill>
                <a:latin typeface="Average"/>
                <a:ea typeface="Average"/>
                <a:cs typeface="Average"/>
                <a:sym typeface="Average"/>
              </a:rPr>
              <a:t>Prospective students </a:t>
            </a:r>
            <a:endParaRPr sz="2600">
              <a:solidFill>
                <a:schemeClr val="lt2"/>
              </a:solidFill>
              <a:latin typeface="Average"/>
              <a:ea typeface="Average"/>
              <a:cs typeface="Average"/>
              <a:sym typeface="Average"/>
            </a:endParaRPr>
          </a:p>
          <a:p>
            <a:pPr indent="-336550" lvl="0" marL="285750" rtl="0" algn="l">
              <a:spcBef>
                <a:spcPts val="1000"/>
              </a:spcBef>
              <a:spcAft>
                <a:spcPts val="0"/>
              </a:spcAft>
              <a:buClr>
                <a:schemeClr val="lt2"/>
              </a:buClr>
              <a:buSzPts val="2600"/>
              <a:buFont typeface="Average"/>
              <a:buChar char="•"/>
            </a:pPr>
            <a:r>
              <a:rPr lang="en-GB" sz="2600">
                <a:solidFill>
                  <a:schemeClr val="lt2"/>
                </a:solidFill>
                <a:latin typeface="Average"/>
                <a:ea typeface="Average"/>
                <a:cs typeface="Average"/>
                <a:sym typeface="Average"/>
              </a:rPr>
              <a:t>Oversight bodies</a:t>
            </a:r>
            <a:endParaRPr sz="2600">
              <a:solidFill>
                <a:schemeClr val="lt2"/>
              </a:solidFill>
              <a:latin typeface="Average"/>
              <a:ea typeface="Average"/>
              <a:cs typeface="Average"/>
              <a:sym typeface="Average"/>
            </a:endParaRPr>
          </a:p>
          <a:p>
            <a:pPr indent="-336550" lvl="0" marL="285750" rtl="0" algn="l">
              <a:spcBef>
                <a:spcPts val="1000"/>
              </a:spcBef>
              <a:spcAft>
                <a:spcPts val="1600"/>
              </a:spcAft>
              <a:buClr>
                <a:schemeClr val="lt2"/>
              </a:buClr>
              <a:buSzPts val="2600"/>
              <a:buFont typeface="Average"/>
              <a:buChar char="•"/>
            </a:pPr>
            <a:r>
              <a:rPr lang="en-GB" sz="2600">
                <a:solidFill>
                  <a:schemeClr val="lt2"/>
                </a:solidFill>
                <a:latin typeface="Average"/>
                <a:ea typeface="Average"/>
                <a:cs typeface="Average"/>
                <a:sym typeface="Average"/>
              </a:rPr>
              <a:t>Universities</a:t>
            </a:r>
            <a:endParaRPr sz="2600">
              <a:solidFill>
                <a:schemeClr val="lt2"/>
              </a:solidFill>
              <a:latin typeface="Average"/>
              <a:ea typeface="Average"/>
              <a:cs typeface="Average"/>
              <a:sym typeface="Average"/>
            </a:endParaRPr>
          </a:p>
        </p:txBody>
      </p:sp>
      <p:sp>
        <p:nvSpPr>
          <p:cNvPr id="151" name="Google Shape;151;p25"/>
          <p:cNvSpPr txBox="1"/>
          <p:nvPr/>
        </p:nvSpPr>
        <p:spPr>
          <a:xfrm>
            <a:off x="1297675" y="1596275"/>
            <a:ext cx="6672600" cy="6324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3F3F3F"/>
              </a:buClr>
              <a:buSzPts val="3200"/>
              <a:buFont typeface="Arial"/>
              <a:buNone/>
            </a:pPr>
            <a:r>
              <a:rPr lang="en-GB" sz="3500">
                <a:solidFill>
                  <a:schemeClr val="lt2"/>
                </a:solidFill>
                <a:latin typeface="Oswald"/>
                <a:ea typeface="Oswald"/>
                <a:cs typeface="Oswald"/>
                <a:sym typeface="Oswald"/>
              </a:rPr>
              <a:t>Disabled Students Know Inaccessibility</a:t>
            </a:r>
            <a:endParaRPr sz="1700">
              <a:solidFill>
                <a:schemeClr val="lt2"/>
              </a:solidFill>
              <a:latin typeface="Oswald"/>
              <a:ea typeface="Oswald"/>
              <a:cs typeface="Oswald"/>
              <a:sym typeface="Oswald"/>
            </a:endParaRPr>
          </a:p>
        </p:txBody>
      </p:sp>
      <p:sp>
        <p:nvSpPr>
          <p:cNvPr id="152" name="Google Shape;152;p25"/>
          <p:cNvSpPr txBox="1"/>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sz="1300">
                <a:solidFill>
                  <a:schemeClr val="dk1"/>
                </a:solidFill>
                <a:latin typeface="Average"/>
                <a:ea typeface="Average"/>
                <a:cs typeface="Average"/>
                <a:sym typeface="Average"/>
              </a:rPr>
              <a:t>‹#›</a:t>
            </a:fld>
            <a:endParaRPr sz="1300">
              <a:solidFill>
                <a:schemeClr val="dk1"/>
              </a:solidFill>
              <a:latin typeface="Average"/>
              <a:ea typeface="Average"/>
              <a:cs typeface="Average"/>
              <a:sym typeface="Average"/>
            </a:endParaRPr>
          </a:p>
        </p:txBody>
      </p:sp>
      <p:pic>
        <p:nvPicPr>
          <p:cNvPr id="153" name="Google Shape;153;p25"/>
          <p:cNvPicPr preferRelativeResize="0"/>
          <p:nvPr/>
        </p:nvPicPr>
        <p:blipFill>
          <a:blip r:embed="rId3">
            <a:alphaModFix/>
          </a:blip>
          <a:stretch>
            <a:fillRect/>
          </a:stretch>
        </p:blipFill>
        <p:spPr>
          <a:xfrm>
            <a:off x="9659300" y="430275"/>
            <a:ext cx="2069325" cy="97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861150" y="2693375"/>
            <a:ext cx="10469700" cy="11481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GB" sz="4900">
                <a:solidFill>
                  <a:schemeClr val="lt2"/>
                </a:solidFill>
              </a:rPr>
              <a:t>A picture of accessibility at each university</a:t>
            </a:r>
            <a:endParaRPr sz="7200">
              <a:solidFill>
                <a:schemeClr val="lt2"/>
              </a:solidFill>
            </a:endParaRPr>
          </a:p>
        </p:txBody>
      </p:sp>
      <p:sp>
        <p:nvSpPr>
          <p:cNvPr id="160" name="Google Shape;160;p26"/>
          <p:cNvSpPr txBox="1"/>
          <p:nvPr>
            <p:ph idx="4294967295" type="body"/>
          </p:nvPr>
        </p:nvSpPr>
        <p:spPr>
          <a:xfrm>
            <a:off x="4268400" y="4026225"/>
            <a:ext cx="3655200" cy="1624200"/>
          </a:xfrm>
          <a:prstGeom prst="rect">
            <a:avLst/>
          </a:prstGeom>
        </p:spPr>
        <p:txBody>
          <a:bodyPr anchorCtr="0" anchor="t" bIns="121900" lIns="121900" spcFirstLastPara="1" rIns="121900" wrap="square" tIns="121900">
            <a:normAutofit/>
          </a:bodyPr>
          <a:lstStyle/>
          <a:p>
            <a:pPr indent="-387350" lvl="0" marL="457200" rtl="0" algn="l">
              <a:spcBef>
                <a:spcPts val="0"/>
              </a:spcBef>
              <a:spcAft>
                <a:spcPts val="0"/>
              </a:spcAft>
              <a:buClr>
                <a:schemeClr val="lt2"/>
              </a:buClr>
              <a:buSzPts val="2500"/>
              <a:buChar char="-"/>
            </a:pPr>
            <a:r>
              <a:rPr lang="en-GB" sz="2500">
                <a:solidFill>
                  <a:schemeClr val="lt2"/>
                </a:solidFill>
              </a:rPr>
              <a:t>by disabled students</a:t>
            </a:r>
            <a:endParaRPr sz="2500">
              <a:solidFill>
                <a:schemeClr val="lt2"/>
              </a:solidFill>
            </a:endParaRPr>
          </a:p>
        </p:txBody>
      </p:sp>
      <p:sp>
        <p:nvSpPr>
          <p:cNvPr id="161" name="Google Shape;161;p26"/>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t>‹#›</a:t>
            </a:fld>
            <a:endParaRPr/>
          </a:p>
        </p:txBody>
      </p:sp>
      <p:pic>
        <p:nvPicPr>
          <p:cNvPr id="162" name="Google Shape;162;p26"/>
          <p:cNvPicPr preferRelativeResize="0"/>
          <p:nvPr/>
        </p:nvPicPr>
        <p:blipFill>
          <a:blip r:embed="rId3">
            <a:alphaModFix/>
          </a:blip>
          <a:stretch>
            <a:fillRect/>
          </a:stretch>
        </p:blipFill>
        <p:spPr>
          <a:xfrm>
            <a:off x="9885525" y="259450"/>
            <a:ext cx="2069325" cy="976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7" name="Shape 167"/>
        <p:cNvGrpSpPr/>
        <p:nvPr/>
      </p:nvGrpSpPr>
      <p:grpSpPr>
        <a:xfrm>
          <a:off x="0" y="0"/>
          <a:ext cx="0" cy="0"/>
          <a:chOff x="0" y="0"/>
          <a:chExt cx="0" cy="0"/>
        </a:xfrm>
      </p:grpSpPr>
      <p:sp>
        <p:nvSpPr>
          <p:cNvPr id="168" name="Google Shape;168;p27"/>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solidFill>
                  <a:schemeClr val="lt1"/>
                </a:solidFill>
              </a:rPr>
              <a:t>‹#›</a:t>
            </a:fld>
            <a:endParaRPr>
              <a:solidFill>
                <a:schemeClr val="lt1"/>
              </a:solidFill>
            </a:endParaRPr>
          </a:p>
        </p:txBody>
      </p:sp>
      <p:sp>
        <p:nvSpPr>
          <p:cNvPr id="169" name="Google Shape;169;p27"/>
          <p:cNvSpPr txBox="1"/>
          <p:nvPr/>
        </p:nvSpPr>
        <p:spPr>
          <a:xfrm>
            <a:off x="1394050" y="720600"/>
            <a:ext cx="4210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latin typeface="Average"/>
                <a:ea typeface="Average"/>
                <a:cs typeface="Average"/>
                <a:sym typeface="Average"/>
              </a:rPr>
              <a:t>Illustrative categories (not real data)</a:t>
            </a:r>
            <a:endParaRPr sz="2000">
              <a:latin typeface="Average"/>
              <a:ea typeface="Average"/>
              <a:cs typeface="Average"/>
              <a:sym typeface="Average"/>
            </a:endParaRPr>
          </a:p>
        </p:txBody>
      </p:sp>
      <p:pic>
        <p:nvPicPr>
          <p:cNvPr id="170" name="Google Shape;170;p27"/>
          <p:cNvPicPr preferRelativeResize="0"/>
          <p:nvPr/>
        </p:nvPicPr>
        <p:blipFill>
          <a:blip r:embed="rId3">
            <a:alphaModFix/>
          </a:blip>
          <a:stretch>
            <a:fillRect/>
          </a:stretch>
        </p:blipFill>
        <p:spPr>
          <a:xfrm>
            <a:off x="9823371" y="290326"/>
            <a:ext cx="2090079" cy="915299"/>
          </a:xfrm>
          <a:prstGeom prst="rect">
            <a:avLst/>
          </a:prstGeom>
          <a:noFill/>
          <a:ln>
            <a:noFill/>
          </a:ln>
        </p:spPr>
      </p:pic>
      <p:pic>
        <p:nvPicPr>
          <p:cNvPr id="171" name="Google Shape;171;p27"/>
          <p:cNvPicPr preferRelativeResize="0"/>
          <p:nvPr/>
        </p:nvPicPr>
        <p:blipFill>
          <a:blip r:embed="rId4">
            <a:alphaModFix/>
          </a:blip>
          <a:stretch>
            <a:fillRect/>
          </a:stretch>
        </p:blipFill>
        <p:spPr>
          <a:xfrm>
            <a:off x="1036525" y="1398475"/>
            <a:ext cx="7987274" cy="49327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6" name="Shape 176"/>
        <p:cNvGrpSpPr/>
        <p:nvPr/>
      </p:nvGrpSpPr>
      <p:grpSpPr>
        <a:xfrm>
          <a:off x="0" y="0"/>
          <a:ext cx="0" cy="0"/>
          <a:chOff x="0" y="0"/>
          <a:chExt cx="0" cy="0"/>
        </a:xfrm>
      </p:grpSpPr>
      <p:sp>
        <p:nvSpPr>
          <p:cNvPr id="177" name="Google Shape;177;p28"/>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solidFill>
                  <a:schemeClr val="lt1"/>
                </a:solidFill>
              </a:rPr>
              <a:t>‹#›</a:t>
            </a:fld>
            <a:endParaRPr>
              <a:solidFill>
                <a:schemeClr val="lt1"/>
              </a:solidFill>
            </a:endParaRPr>
          </a:p>
        </p:txBody>
      </p:sp>
      <p:sp>
        <p:nvSpPr>
          <p:cNvPr id="178" name="Google Shape;178;p28"/>
          <p:cNvSpPr/>
          <p:nvPr/>
        </p:nvSpPr>
        <p:spPr>
          <a:xfrm>
            <a:off x="3793341" y="1625803"/>
            <a:ext cx="4585500" cy="4462800"/>
          </a:xfrm>
          <a:prstGeom prst="ellipse">
            <a:avLst/>
          </a:prstGeom>
          <a:solidFill>
            <a:srgbClr val="D686E4"/>
          </a:solidFill>
          <a:ln cap="flat" cmpd="sng" w="9525">
            <a:solidFill>
              <a:srgbClr val="D686E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79" name="Google Shape;179;p28"/>
          <p:cNvGrpSpPr/>
          <p:nvPr/>
        </p:nvGrpSpPr>
        <p:grpSpPr>
          <a:xfrm>
            <a:off x="4805904" y="1385519"/>
            <a:ext cx="2560429" cy="2491766"/>
            <a:chOff x="3614360" y="410488"/>
            <a:chExt cx="2166000" cy="2166000"/>
          </a:xfrm>
        </p:grpSpPr>
        <p:sp>
          <p:nvSpPr>
            <p:cNvPr id="180" name="Google Shape;180;p28"/>
            <p:cNvSpPr/>
            <p:nvPr/>
          </p:nvSpPr>
          <p:spPr>
            <a:xfrm>
              <a:off x="3614360" y="410488"/>
              <a:ext cx="2166000" cy="2166000"/>
            </a:xfrm>
            <a:prstGeom prst="ellipse">
              <a:avLst/>
            </a:prstGeom>
            <a:solidFill>
              <a:srgbClr val="761E8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1" name="Google Shape;181;p28"/>
            <p:cNvSpPr txBox="1"/>
            <p:nvPr/>
          </p:nvSpPr>
          <p:spPr>
            <a:xfrm>
              <a:off x="3961563" y="924350"/>
              <a:ext cx="1496100" cy="702900"/>
            </a:xfrm>
            <a:prstGeom prst="rect">
              <a:avLst/>
            </a:prstGeom>
            <a:solidFill>
              <a:srgbClr val="761E86"/>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Student Survey</a:t>
              </a:r>
              <a:endParaRPr sz="2200">
                <a:solidFill>
                  <a:srgbClr val="FFFFFF"/>
                </a:solidFill>
                <a:latin typeface="Roboto"/>
                <a:ea typeface="Roboto"/>
                <a:cs typeface="Roboto"/>
                <a:sym typeface="Roboto"/>
              </a:endParaRPr>
            </a:p>
          </p:txBody>
        </p:sp>
      </p:grpSp>
      <p:grpSp>
        <p:nvGrpSpPr>
          <p:cNvPr id="182" name="Google Shape;182;p28"/>
          <p:cNvGrpSpPr/>
          <p:nvPr/>
        </p:nvGrpSpPr>
        <p:grpSpPr>
          <a:xfrm>
            <a:off x="3511630" y="2631884"/>
            <a:ext cx="2560429" cy="2491766"/>
            <a:chOff x="2519466" y="1493908"/>
            <a:chExt cx="2166000" cy="2166000"/>
          </a:xfrm>
        </p:grpSpPr>
        <p:sp>
          <p:nvSpPr>
            <p:cNvPr id="183" name="Google Shape;183;p28"/>
            <p:cNvSpPr/>
            <p:nvPr/>
          </p:nvSpPr>
          <p:spPr>
            <a:xfrm>
              <a:off x="2519466" y="1493908"/>
              <a:ext cx="2166000" cy="2166000"/>
            </a:xfrm>
            <a:prstGeom prst="ellipse">
              <a:avLst/>
            </a:prstGeom>
            <a:solidFill>
              <a:srgbClr val="87209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4" name="Google Shape;184;p28"/>
            <p:cNvSpPr txBox="1"/>
            <p:nvPr/>
          </p:nvSpPr>
          <p:spPr>
            <a:xfrm>
              <a:off x="2601163" y="2232100"/>
              <a:ext cx="1496100" cy="702900"/>
            </a:xfrm>
            <a:prstGeom prst="rect">
              <a:avLst/>
            </a:prstGeom>
            <a:solidFill>
              <a:srgbClr val="872099"/>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Student Reviews</a:t>
              </a:r>
              <a:endParaRPr sz="1900">
                <a:solidFill>
                  <a:srgbClr val="FFFFFF"/>
                </a:solidFill>
                <a:latin typeface="Roboto"/>
                <a:ea typeface="Roboto"/>
                <a:cs typeface="Roboto"/>
                <a:sym typeface="Roboto"/>
              </a:endParaRPr>
            </a:p>
          </p:txBody>
        </p:sp>
      </p:grpSp>
      <p:grpSp>
        <p:nvGrpSpPr>
          <p:cNvPr id="185" name="Google Shape;185;p28"/>
          <p:cNvGrpSpPr/>
          <p:nvPr/>
        </p:nvGrpSpPr>
        <p:grpSpPr>
          <a:xfrm>
            <a:off x="4805899" y="3866264"/>
            <a:ext cx="2560429" cy="2491766"/>
            <a:chOff x="3614356" y="2566908"/>
            <a:chExt cx="2166000" cy="2166000"/>
          </a:xfrm>
        </p:grpSpPr>
        <p:sp>
          <p:nvSpPr>
            <p:cNvPr id="186" name="Google Shape;186;p28"/>
            <p:cNvSpPr/>
            <p:nvPr/>
          </p:nvSpPr>
          <p:spPr>
            <a:xfrm>
              <a:off x="3614356" y="2566908"/>
              <a:ext cx="2166000" cy="2166000"/>
            </a:xfrm>
            <a:prstGeom prst="ellipse">
              <a:avLst/>
            </a:prstGeom>
            <a:solidFill>
              <a:srgbClr val="55156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7" name="Google Shape;187;p28"/>
            <p:cNvSpPr txBox="1"/>
            <p:nvPr/>
          </p:nvSpPr>
          <p:spPr>
            <a:xfrm>
              <a:off x="3961563" y="3539875"/>
              <a:ext cx="1496100" cy="702900"/>
            </a:xfrm>
            <a:prstGeom prst="rect">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Existing data</a:t>
              </a:r>
              <a:endParaRPr sz="1900">
                <a:solidFill>
                  <a:srgbClr val="FFFFFF"/>
                </a:solidFill>
                <a:latin typeface="Roboto"/>
                <a:ea typeface="Roboto"/>
                <a:cs typeface="Roboto"/>
                <a:sym typeface="Roboto"/>
              </a:endParaRPr>
            </a:p>
          </p:txBody>
        </p:sp>
      </p:grpSp>
      <p:grpSp>
        <p:nvGrpSpPr>
          <p:cNvPr id="188" name="Google Shape;188;p28"/>
          <p:cNvGrpSpPr/>
          <p:nvPr/>
        </p:nvGrpSpPr>
        <p:grpSpPr>
          <a:xfrm>
            <a:off x="6091478" y="2631845"/>
            <a:ext cx="2560429" cy="2491766"/>
            <a:chOff x="4701894" y="1493874"/>
            <a:chExt cx="2166000" cy="2166000"/>
          </a:xfrm>
        </p:grpSpPr>
        <p:sp>
          <p:nvSpPr>
            <p:cNvPr id="189" name="Google Shape;189;p28"/>
            <p:cNvSpPr/>
            <p:nvPr/>
          </p:nvSpPr>
          <p:spPr>
            <a:xfrm>
              <a:off x="4701894" y="1493874"/>
              <a:ext cx="2166000" cy="2166000"/>
            </a:xfrm>
            <a:prstGeom prst="ellipse">
              <a:avLst/>
            </a:prstGeom>
            <a:solidFill>
              <a:srgbClr val="5D166A"/>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0" name="Google Shape;190;p28"/>
            <p:cNvSpPr txBox="1"/>
            <p:nvPr/>
          </p:nvSpPr>
          <p:spPr>
            <a:xfrm>
              <a:off x="5295688" y="2220300"/>
              <a:ext cx="1496100" cy="702900"/>
            </a:xfrm>
            <a:prstGeom prst="rect">
              <a:avLst/>
            </a:prstGeom>
            <a:solidFill>
              <a:srgbClr val="5D166A"/>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Freedom of information requests</a:t>
              </a:r>
              <a:endParaRPr sz="1900">
                <a:solidFill>
                  <a:srgbClr val="FFFFFF"/>
                </a:solidFill>
                <a:latin typeface="Roboto"/>
                <a:ea typeface="Roboto"/>
                <a:cs typeface="Roboto"/>
                <a:sym typeface="Roboto"/>
              </a:endParaRPr>
            </a:p>
          </p:txBody>
        </p:sp>
      </p:grpSp>
      <p:sp>
        <p:nvSpPr>
          <p:cNvPr id="191" name="Google Shape;191;p28"/>
          <p:cNvSpPr/>
          <p:nvPr/>
        </p:nvSpPr>
        <p:spPr>
          <a:xfrm>
            <a:off x="5361938" y="3152247"/>
            <a:ext cx="1449000" cy="1410300"/>
          </a:xfrm>
          <a:prstGeom prst="ellipse">
            <a:avLst/>
          </a:prstGeom>
          <a:solidFill>
            <a:srgbClr val="D686E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2" name="Google Shape;192;p28"/>
          <p:cNvSpPr txBox="1"/>
          <p:nvPr/>
        </p:nvSpPr>
        <p:spPr>
          <a:xfrm>
            <a:off x="5150550" y="607725"/>
            <a:ext cx="1890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latin typeface="Average"/>
                <a:ea typeface="Average"/>
                <a:cs typeface="Average"/>
                <a:sym typeface="Average"/>
              </a:rPr>
              <a:t>Data Collection</a:t>
            </a:r>
            <a:endParaRPr sz="2000">
              <a:latin typeface="Average"/>
              <a:ea typeface="Average"/>
              <a:cs typeface="Average"/>
              <a:sym typeface="Average"/>
            </a:endParaRPr>
          </a:p>
        </p:txBody>
      </p:sp>
      <p:pic>
        <p:nvPicPr>
          <p:cNvPr id="193" name="Google Shape;193;p28"/>
          <p:cNvPicPr preferRelativeResize="0"/>
          <p:nvPr/>
        </p:nvPicPr>
        <p:blipFill>
          <a:blip r:embed="rId3">
            <a:alphaModFix/>
          </a:blip>
          <a:stretch>
            <a:fillRect/>
          </a:stretch>
        </p:blipFill>
        <p:spPr>
          <a:xfrm>
            <a:off x="9823371" y="290326"/>
            <a:ext cx="2090079" cy="915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8" name="Shape 198"/>
        <p:cNvGrpSpPr/>
        <p:nvPr/>
      </p:nvGrpSpPr>
      <p:grpSpPr>
        <a:xfrm>
          <a:off x="0" y="0"/>
          <a:ext cx="0" cy="0"/>
          <a:chOff x="0" y="0"/>
          <a:chExt cx="0" cy="0"/>
        </a:xfrm>
      </p:grpSpPr>
      <p:sp>
        <p:nvSpPr>
          <p:cNvPr id="199" name="Google Shape;199;p2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solidFill>
                  <a:schemeClr val="lt1"/>
                </a:solidFill>
              </a:rPr>
              <a:t>‹#›</a:t>
            </a:fld>
            <a:endParaRPr>
              <a:solidFill>
                <a:schemeClr val="lt1"/>
              </a:solidFill>
            </a:endParaRPr>
          </a:p>
        </p:txBody>
      </p:sp>
      <p:graphicFrame>
        <p:nvGraphicFramePr>
          <p:cNvPr id="200" name="Google Shape;200;p29"/>
          <p:cNvGraphicFramePr/>
          <p:nvPr/>
        </p:nvGraphicFramePr>
        <p:xfrm>
          <a:off x="1802959" y="1876116"/>
          <a:ext cx="3000000" cy="3000000"/>
        </p:xfrm>
        <a:graphic>
          <a:graphicData uri="http://schemas.openxmlformats.org/drawingml/2006/table">
            <a:tbl>
              <a:tblPr bandRow="1" firstCol="1" firstRow="1">
                <a:noFill/>
                <a:tableStyleId>{DFC47BA8-BB74-483D-85CC-281A5868881A}</a:tableStyleId>
              </a:tblPr>
              <a:tblGrid>
                <a:gridCol w="3617050"/>
                <a:gridCol w="1718800"/>
                <a:gridCol w="1459825"/>
                <a:gridCol w="1501950"/>
              </a:tblGrid>
              <a:tr h="241775">
                <a:tc>
                  <a:txBody>
                    <a:bodyPr/>
                    <a:lstStyle/>
                    <a:p>
                      <a:pPr indent="0" lvl="0" marL="0" rtl="0" algn="l">
                        <a:spcBef>
                          <a:spcPts val="0"/>
                        </a:spcBef>
                        <a:spcAft>
                          <a:spcPts val="0"/>
                        </a:spcAft>
                        <a:buNone/>
                      </a:pPr>
                      <a:r>
                        <a:rPr lang="en-GB" sz="1500"/>
                        <a:t> </a:t>
                      </a:r>
                      <a:endParaRPr sz="1500"/>
                    </a:p>
                  </a:txBody>
                  <a:tcPr marT="0" marB="0"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25400">
                      <a:solidFill>
                        <a:schemeClr val="lt1">
                          <a:alpha val="0"/>
                        </a:schemeClr>
                      </a:solidFill>
                      <a:prstDash val="solid"/>
                      <a:round/>
                      <a:headEnd len="sm" w="sm" type="none"/>
                      <a:tailEnd len="sm" w="sm" type="none"/>
                    </a:lnT>
                    <a:lnB cap="flat" cmpd="sng" w="127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t>University 1</a:t>
                      </a:r>
                      <a:endParaRPr sz="1500"/>
                    </a:p>
                  </a:txBody>
                  <a:tcPr marT="0" marB="0"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25400">
                      <a:solidFill>
                        <a:schemeClr val="lt1">
                          <a:alpha val="0"/>
                        </a:schemeClr>
                      </a:solidFill>
                      <a:prstDash val="solid"/>
                      <a:round/>
                      <a:headEnd len="sm" w="sm" type="none"/>
                      <a:tailEnd len="sm" w="sm" type="none"/>
                    </a:lnT>
                    <a:lnB cap="flat" cmpd="sng" w="127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t>University 2</a:t>
                      </a:r>
                      <a:endParaRPr sz="1500"/>
                    </a:p>
                  </a:txBody>
                  <a:tcPr marT="0" marB="0"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25400">
                      <a:solidFill>
                        <a:schemeClr val="lt1">
                          <a:alpha val="0"/>
                        </a:schemeClr>
                      </a:solidFill>
                      <a:prstDash val="solid"/>
                      <a:round/>
                      <a:headEnd len="sm" w="sm" type="none"/>
                      <a:tailEnd len="sm" w="sm" type="none"/>
                    </a:lnT>
                    <a:lnB cap="flat" cmpd="sng" w="127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t>University 3</a:t>
                      </a:r>
                      <a:endParaRPr sz="1500"/>
                    </a:p>
                  </a:txBody>
                  <a:tcPr marT="0" marB="0"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25400">
                      <a:solidFill>
                        <a:schemeClr val="lt1">
                          <a:alpha val="0"/>
                        </a:schemeClr>
                      </a:solidFill>
                      <a:prstDash val="solid"/>
                      <a:round/>
                      <a:headEnd len="sm" w="sm" type="none"/>
                      <a:tailEnd len="sm" w="sm" type="none"/>
                    </a:lnT>
                    <a:lnB cap="flat" cmpd="sng" w="12700">
                      <a:solidFill>
                        <a:schemeClr val="lt1">
                          <a:alpha val="0"/>
                        </a:schemeClr>
                      </a:solidFill>
                      <a:prstDash val="solid"/>
                      <a:round/>
                      <a:headEnd len="sm" w="sm" type="none"/>
                      <a:tailEnd len="sm" w="sm" type="none"/>
                    </a:lnB>
                    <a:solidFill>
                      <a:schemeClr val="dk1"/>
                    </a:solidFill>
                  </a:tcPr>
                </a:tc>
              </a:tr>
              <a:tr h="685350">
                <a:tc>
                  <a:txBody>
                    <a:bodyPr/>
                    <a:lstStyle/>
                    <a:p>
                      <a:pPr indent="0" lvl="0" marL="0" rtl="0" algn="l">
                        <a:spcBef>
                          <a:spcPts val="0"/>
                        </a:spcBef>
                        <a:spcAft>
                          <a:spcPts val="0"/>
                        </a:spcAft>
                        <a:buNone/>
                      </a:pPr>
                      <a:r>
                        <a:rPr lang="en-GB" sz="1500"/>
                        <a:t>Have you experienced ableism at your uni?</a:t>
                      </a:r>
                      <a:endParaRPr sz="1500"/>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12700">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80%</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12700">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49%</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12700">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77%</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12700">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r>
              <a:tr h="763800">
                <a:tc>
                  <a:txBody>
                    <a:bodyPr/>
                    <a:lstStyle/>
                    <a:p>
                      <a:pPr indent="0" lvl="0" marL="0" rtl="0" algn="l">
                        <a:spcBef>
                          <a:spcPts val="0"/>
                        </a:spcBef>
                        <a:spcAft>
                          <a:spcPts val="0"/>
                        </a:spcAft>
                        <a:buNone/>
                      </a:pPr>
                      <a:r>
                        <a:rPr lang="en-GB" sz="1500"/>
                        <a:t>How many weeks did it take for your</a:t>
                      </a:r>
                      <a:r>
                        <a:rPr lang="en-GB" sz="1500"/>
                        <a:t> accommodations </a:t>
                      </a:r>
                      <a:r>
                        <a:rPr lang="en-GB" sz="1500"/>
                        <a:t>to be put </a:t>
                      </a:r>
                      <a:r>
                        <a:rPr lang="en-GB" sz="1500"/>
                        <a:t>in place?</a:t>
                      </a:r>
                      <a:endParaRPr sz="1500"/>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8</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6</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4</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r>
              <a:tr h="591000">
                <a:tc>
                  <a:txBody>
                    <a:bodyPr/>
                    <a:lstStyle/>
                    <a:p>
                      <a:pPr indent="0" lvl="0" marL="0" rtl="0" algn="l">
                        <a:spcBef>
                          <a:spcPts val="0"/>
                        </a:spcBef>
                        <a:spcAft>
                          <a:spcPts val="0"/>
                        </a:spcAft>
                        <a:buNone/>
                      </a:pPr>
                      <a:br>
                        <a:rPr lang="en-GB" sz="1500"/>
                      </a:br>
                      <a:r>
                        <a:rPr lang="en-GB" sz="1500"/>
                        <a:t>Do staff get obligatory accessibility training?</a:t>
                      </a:r>
                      <a:endParaRPr sz="1500"/>
                    </a:p>
                    <a:p>
                      <a:pPr indent="0" lvl="0" marL="0" rtl="0" algn="l">
                        <a:spcBef>
                          <a:spcPts val="0"/>
                        </a:spcBef>
                        <a:spcAft>
                          <a:spcPts val="0"/>
                        </a:spcAft>
                        <a:buNone/>
                      </a:pPr>
                      <a:r>
                        <a:t/>
                      </a:r>
                      <a:endParaRPr sz="1500"/>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Yes</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No</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No</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solidFill>
                      <a:schemeClr val="dk1"/>
                    </a:solidFill>
                  </a:tcPr>
                </a:tc>
              </a:tr>
              <a:tr h="500450">
                <a:tc>
                  <a:txBody>
                    <a:bodyPr/>
                    <a:lstStyle/>
                    <a:p>
                      <a:pPr indent="0" lvl="0" marL="0" rtl="0" algn="l">
                        <a:spcBef>
                          <a:spcPts val="0"/>
                        </a:spcBef>
                        <a:spcAft>
                          <a:spcPts val="0"/>
                        </a:spcAft>
                        <a:buNone/>
                      </a:pPr>
                      <a:r>
                        <a:rPr lang="en-GB" sz="1500"/>
                        <a:t>What is the b</a:t>
                      </a:r>
                      <a:r>
                        <a:rPr lang="en-GB" sz="1500"/>
                        <a:t>udget for disability inclusion?</a:t>
                      </a:r>
                      <a:endParaRPr sz="1500"/>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254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254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25400">
                      <a:solidFill>
                        <a:schemeClr val="lt1">
                          <a:alpha val="0"/>
                        </a:schemeClr>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GB" sz="1500">
                          <a:solidFill>
                            <a:schemeClr val="lt1"/>
                          </a:solidFill>
                        </a:rPr>
                        <a:t>£</a:t>
                      </a:r>
                      <a:endParaRPr sz="1500">
                        <a:solidFill>
                          <a:schemeClr val="lt1"/>
                        </a:solidFill>
                      </a:endParaRPr>
                    </a:p>
                  </a:txBody>
                  <a:tcPr marT="0" marB="0" marR="68575" marL="68575" anchor="ctr">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25400">
                      <a:solidFill>
                        <a:schemeClr val="lt1">
                          <a:alpha val="0"/>
                        </a:schemeClr>
                      </a:solidFill>
                      <a:prstDash val="solid"/>
                      <a:round/>
                      <a:headEnd len="sm" w="sm" type="none"/>
                      <a:tailEnd len="sm" w="sm" type="none"/>
                    </a:lnB>
                    <a:solidFill>
                      <a:schemeClr val="dk1"/>
                    </a:solidFill>
                  </a:tcPr>
                </a:tc>
              </a:tr>
            </a:tbl>
          </a:graphicData>
        </a:graphic>
      </p:graphicFrame>
      <p:sp>
        <p:nvSpPr>
          <p:cNvPr id="201" name="Google Shape;201;p29"/>
          <p:cNvSpPr txBox="1"/>
          <p:nvPr/>
        </p:nvSpPr>
        <p:spPr>
          <a:xfrm>
            <a:off x="4054650" y="1048925"/>
            <a:ext cx="4082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latin typeface="Average"/>
                <a:ea typeface="Average"/>
                <a:cs typeface="Average"/>
                <a:sym typeface="Average"/>
              </a:rPr>
              <a:t>Illustrative questions (not real data)</a:t>
            </a:r>
            <a:endParaRPr sz="2000">
              <a:latin typeface="Average"/>
              <a:ea typeface="Average"/>
              <a:cs typeface="Average"/>
              <a:sym typeface="Average"/>
            </a:endParaRPr>
          </a:p>
        </p:txBody>
      </p:sp>
      <p:pic>
        <p:nvPicPr>
          <p:cNvPr id="202" name="Google Shape;202;p29"/>
          <p:cNvPicPr preferRelativeResize="0"/>
          <p:nvPr/>
        </p:nvPicPr>
        <p:blipFill>
          <a:blip r:embed="rId3">
            <a:alphaModFix/>
          </a:blip>
          <a:stretch>
            <a:fillRect/>
          </a:stretch>
        </p:blipFill>
        <p:spPr>
          <a:xfrm>
            <a:off x="9823371" y="290326"/>
            <a:ext cx="2090079" cy="9152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6" name="Shape 206"/>
        <p:cNvGrpSpPr/>
        <p:nvPr/>
      </p:nvGrpSpPr>
      <p:grpSpPr>
        <a:xfrm>
          <a:off x="0" y="0"/>
          <a:ext cx="0" cy="0"/>
          <a:chOff x="0" y="0"/>
          <a:chExt cx="0" cy="0"/>
        </a:xfrm>
      </p:grpSpPr>
      <p:sp>
        <p:nvSpPr>
          <p:cNvPr id="207" name="Google Shape;207;p30"/>
          <p:cNvSpPr/>
          <p:nvPr/>
        </p:nvSpPr>
        <p:spPr>
          <a:xfrm rot="-711049">
            <a:off x="8087560" y="3731596"/>
            <a:ext cx="1801191" cy="76960"/>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 name="Google Shape;208;p30"/>
          <p:cNvSpPr/>
          <p:nvPr/>
        </p:nvSpPr>
        <p:spPr>
          <a:xfrm flipH="1" rot="711049">
            <a:off x="6374676" y="3731596"/>
            <a:ext cx="1801191" cy="76960"/>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 name="Google Shape;209;p30"/>
          <p:cNvGrpSpPr/>
          <p:nvPr/>
        </p:nvGrpSpPr>
        <p:grpSpPr>
          <a:xfrm>
            <a:off x="6914640" y="3806174"/>
            <a:ext cx="2283543" cy="1640912"/>
            <a:chOff x="5796625" y="2541798"/>
            <a:chExt cx="1712700" cy="1230715"/>
          </a:xfrm>
        </p:grpSpPr>
        <p:sp>
          <p:nvSpPr>
            <p:cNvPr id="210" name="Google Shape;210;p30"/>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 name="Google Shape;211;p30"/>
            <p:cNvSpPr txBox="1"/>
            <p:nvPr/>
          </p:nvSpPr>
          <p:spPr>
            <a:xfrm>
              <a:off x="6256263" y="2735585"/>
              <a:ext cx="773400" cy="2760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GB" sz="1300">
                  <a:solidFill>
                    <a:srgbClr val="5E5E5E"/>
                  </a:solidFill>
                  <a:latin typeface="Roboto"/>
                  <a:ea typeface="Roboto"/>
                  <a:cs typeface="Roboto"/>
                  <a:sym typeface="Roboto"/>
                </a:rPr>
                <a:t>Jan</a:t>
              </a:r>
              <a:endParaRPr b="1" sz="1300">
                <a:solidFill>
                  <a:srgbClr val="5E5E5E"/>
                </a:solidFill>
                <a:latin typeface="Roboto"/>
                <a:ea typeface="Roboto"/>
                <a:cs typeface="Roboto"/>
                <a:sym typeface="Roboto"/>
              </a:endParaRPr>
            </a:p>
            <a:p>
              <a:pPr indent="0" lvl="0" marL="0" rtl="0" algn="ctr">
                <a:lnSpc>
                  <a:spcPct val="115000"/>
                </a:lnSpc>
                <a:spcBef>
                  <a:spcPts val="2100"/>
                </a:spcBef>
                <a:spcAft>
                  <a:spcPts val="2100"/>
                </a:spcAft>
                <a:buNone/>
              </a:pPr>
              <a:r>
                <a:rPr b="1" lang="en-GB" sz="1100">
                  <a:solidFill>
                    <a:srgbClr val="5E5E5E"/>
                  </a:solidFill>
                  <a:latin typeface="Roboto"/>
                  <a:ea typeface="Roboto"/>
                  <a:cs typeface="Roboto"/>
                  <a:sym typeface="Roboto"/>
                </a:rPr>
                <a:t>XX</a:t>
              </a:r>
              <a:endParaRPr b="1" sz="1100">
                <a:solidFill>
                  <a:srgbClr val="5E5E5E"/>
                </a:solidFill>
                <a:latin typeface="Roboto"/>
                <a:ea typeface="Roboto"/>
                <a:cs typeface="Roboto"/>
                <a:sym typeface="Roboto"/>
              </a:endParaRPr>
            </a:p>
          </p:txBody>
        </p:sp>
        <p:sp>
          <p:nvSpPr>
            <p:cNvPr id="212" name="Google Shape;212;p30"/>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213" name="Google Shape;213;p30"/>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br>
                <a:rPr lang="en-GB" sz="1300">
                  <a:solidFill>
                    <a:srgbClr val="3F3F3F"/>
                  </a:solidFill>
                  <a:latin typeface="Roboto"/>
                  <a:ea typeface="Roboto"/>
                  <a:cs typeface="Roboto"/>
                  <a:sym typeface="Roboto"/>
                </a:rPr>
              </a:br>
              <a:r>
                <a:rPr lang="en-GB" sz="1300">
                  <a:solidFill>
                    <a:srgbClr val="3F3F3F"/>
                  </a:solidFill>
                  <a:latin typeface="Roboto"/>
                  <a:ea typeface="Roboto"/>
                  <a:cs typeface="Roboto"/>
                  <a:sym typeface="Roboto"/>
                </a:rPr>
                <a:t>First data</a:t>
              </a:r>
              <a:endParaRPr sz="1300">
                <a:solidFill>
                  <a:srgbClr val="3F3F3F"/>
                </a:solidFill>
              </a:endParaRPr>
            </a:p>
          </p:txBody>
        </p:sp>
        <p:sp>
          <p:nvSpPr>
            <p:cNvPr id="214" name="Google Shape;214;p30"/>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5" name="Google Shape;215;p30"/>
          <p:cNvSpPr/>
          <p:nvPr/>
        </p:nvSpPr>
        <p:spPr>
          <a:xfrm rot="-711049">
            <a:off x="4666477" y="3731596"/>
            <a:ext cx="1801191" cy="76960"/>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 name="Google Shape;216;p30"/>
          <p:cNvGrpSpPr/>
          <p:nvPr/>
        </p:nvGrpSpPr>
        <p:grpSpPr>
          <a:xfrm>
            <a:off x="5243920" y="2071321"/>
            <a:ext cx="2283543" cy="1662296"/>
            <a:chOff x="4409300" y="1219942"/>
            <a:chExt cx="1712700" cy="1246754"/>
          </a:xfrm>
        </p:grpSpPr>
        <p:sp>
          <p:nvSpPr>
            <p:cNvPr id="217" name="Google Shape;217;p30"/>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 name="Google Shape;218;p30"/>
            <p:cNvSpPr txBox="1"/>
            <p:nvPr/>
          </p:nvSpPr>
          <p:spPr>
            <a:xfrm>
              <a:off x="4865672" y="1985302"/>
              <a:ext cx="839700" cy="2760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en-GB" sz="1300">
                  <a:solidFill>
                    <a:srgbClr val="5E5E5E"/>
                  </a:solidFill>
                  <a:latin typeface="Roboto"/>
                  <a:ea typeface="Roboto"/>
                  <a:cs typeface="Roboto"/>
                  <a:sym typeface="Roboto"/>
                </a:rPr>
                <a:t>Nov</a:t>
              </a:r>
              <a:endParaRPr b="1" sz="1300">
                <a:solidFill>
                  <a:srgbClr val="5E5E5E"/>
                </a:solidFill>
                <a:latin typeface="Roboto"/>
                <a:ea typeface="Roboto"/>
                <a:cs typeface="Roboto"/>
                <a:sym typeface="Roboto"/>
              </a:endParaRPr>
            </a:p>
          </p:txBody>
        </p:sp>
        <p:sp>
          <p:nvSpPr>
            <p:cNvPr id="219" name="Google Shape;219;p30"/>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220" name="Google Shape;220;p30"/>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 name="Google Shape;221;p30"/>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br>
                <a:rPr lang="en-GB" sz="1300">
                  <a:solidFill>
                    <a:srgbClr val="5E5E5E"/>
                  </a:solidFill>
                  <a:latin typeface="Roboto"/>
                  <a:ea typeface="Roboto"/>
                  <a:cs typeface="Roboto"/>
                  <a:sym typeface="Roboto"/>
                </a:rPr>
              </a:br>
              <a:r>
                <a:rPr lang="en-GB" sz="1300">
                  <a:solidFill>
                    <a:srgbClr val="3F3F3F"/>
                  </a:solidFill>
                  <a:latin typeface="Roboto"/>
                  <a:ea typeface="Roboto"/>
                  <a:cs typeface="Roboto"/>
                  <a:sym typeface="Roboto"/>
                </a:rPr>
                <a:t>Launch Survey and FOIs</a:t>
              </a:r>
              <a:endParaRPr sz="1300">
                <a:solidFill>
                  <a:srgbClr val="3F3F3F"/>
                </a:solidFill>
              </a:endParaRPr>
            </a:p>
          </p:txBody>
        </p:sp>
      </p:grpSp>
      <p:sp>
        <p:nvSpPr>
          <p:cNvPr id="222" name="Google Shape;222;p30"/>
          <p:cNvSpPr/>
          <p:nvPr/>
        </p:nvSpPr>
        <p:spPr>
          <a:xfrm flipH="1" rot="711049">
            <a:off x="2944338" y="3731596"/>
            <a:ext cx="1801191" cy="7696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3" name="Google Shape;223;p30"/>
          <p:cNvGrpSpPr/>
          <p:nvPr/>
        </p:nvGrpSpPr>
        <p:grpSpPr>
          <a:xfrm>
            <a:off x="3568862" y="3806174"/>
            <a:ext cx="2283543" cy="1640912"/>
            <a:chOff x="3021975" y="2541798"/>
            <a:chExt cx="1712700" cy="1230715"/>
          </a:xfrm>
        </p:grpSpPr>
        <p:sp>
          <p:nvSpPr>
            <p:cNvPr id="224" name="Google Shape;224;p30"/>
            <p:cNvSpPr txBox="1"/>
            <p:nvPr/>
          </p:nvSpPr>
          <p:spPr>
            <a:xfrm>
              <a:off x="3468218" y="2737338"/>
              <a:ext cx="820200" cy="2760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en-GB" sz="1300">
                  <a:solidFill>
                    <a:srgbClr val="701C7F"/>
                  </a:solidFill>
                  <a:latin typeface="Roboto"/>
                  <a:ea typeface="Roboto"/>
                  <a:cs typeface="Roboto"/>
                  <a:sym typeface="Roboto"/>
                </a:rPr>
                <a:t>Sep-Oct</a:t>
              </a:r>
              <a:endParaRPr b="1" sz="1300">
                <a:solidFill>
                  <a:srgbClr val="701C7F"/>
                </a:solidFill>
                <a:latin typeface="Roboto"/>
                <a:ea typeface="Roboto"/>
                <a:cs typeface="Roboto"/>
                <a:sym typeface="Roboto"/>
              </a:endParaRPr>
            </a:p>
          </p:txBody>
        </p:sp>
        <p:sp>
          <p:nvSpPr>
            <p:cNvPr id="225" name="Google Shape;225;p30"/>
            <p:cNvSpPr/>
            <p:nvPr/>
          </p:nvSpPr>
          <p:spPr>
            <a:xfrm rot="-1789476">
              <a:off x="3798091" y="2571072"/>
              <a:ext cx="160451" cy="160451"/>
            </a:xfrm>
            <a:prstGeom prst="ellipse">
              <a:avLst/>
            </a:prstGeom>
            <a:solidFill>
              <a:srgbClr val="FFFFFF"/>
            </a:solidFill>
            <a:ln cap="flat" cmpd="sng" w="38100">
              <a:solidFill>
                <a:srgbClr val="701C7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 name="Google Shape;226;p30"/>
            <p:cNvSpPr/>
            <p:nvPr/>
          </p:nvSpPr>
          <p:spPr>
            <a:xfrm>
              <a:off x="3021975" y="3069013"/>
              <a:ext cx="1712700" cy="703500"/>
            </a:xfrm>
            <a:prstGeom prst="roundRect">
              <a:avLst>
                <a:gd fmla="val 4485"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227" name="Google Shape;227;p30"/>
            <p:cNvSpPr txBox="1"/>
            <p:nvPr/>
          </p:nvSpPr>
          <p:spPr>
            <a:xfrm>
              <a:off x="3066225" y="3106213"/>
              <a:ext cx="1624200" cy="6246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br>
                <a:rPr lang="en-GB" sz="1300">
                  <a:solidFill>
                    <a:srgbClr val="FFFFFF"/>
                  </a:solidFill>
                  <a:latin typeface="Roboto"/>
                  <a:ea typeface="Roboto"/>
                  <a:cs typeface="Roboto"/>
                  <a:sym typeface="Roboto"/>
                </a:rPr>
              </a:br>
              <a:r>
                <a:rPr lang="en-GB" sz="1300">
                  <a:solidFill>
                    <a:srgbClr val="FFFFFF"/>
                  </a:solidFill>
                  <a:latin typeface="Roboto"/>
                  <a:ea typeface="Roboto"/>
                  <a:cs typeface="Roboto"/>
                  <a:sym typeface="Roboto"/>
                </a:rPr>
                <a:t>Validate questions</a:t>
              </a:r>
              <a:endParaRPr sz="1300">
                <a:solidFill>
                  <a:srgbClr val="FFFFFF"/>
                </a:solidFill>
              </a:endParaRPr>
            </a:p>
          </p:txBody>
        </p:sp>
        <p:sp>
          <p:nvSpPr>
            <p:cNvPr id="228" name="Google Shape;228;p30"/>
            <p:cNvSpPr/>
            <p:nvPr/>
          </p:nvSpPr>
          <p:spPr>
            <a:xfrm>
              <a:off x="3833325" y="3004364"/>
              <a:ext cx="90000" cy="67500"/>
            </a:xfrm>
            <a:prstGeom prst="triangle">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9" name="Google Shape;229;p30"/>
          <p:cNvSpPr/>
          <p:nvPr/>
        </p:nvSpPr>
        <p:spPr>
          <a:xfrm rot="-711049">
            <a:off x="1245380" y="3731596"/>
            <a:ext cx="1801191" cy="7696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30" name="Google Shape;230;p30"/>
          <p:cNvGrpSpPr/>
          <p:nvPr/>
        </p:nvGrpSpPr>
        <p:grpSpPr>
          <a:xfrm>
            <a:off x="1825218" y="2037713"/>
            <a:ext cx="2283543" cy="1729533"/>
            <a:chOff x="1634633" y="1058969"/>
            <a:chExt cx="1712700" cy="1407727"/>
          </a:xfrm>
        </p:grpSpPr>
        <p:sp>
          <p:nvSpPr>
            <p:cNvPr id="231" name="Google Shape;231;p30"/>
            <p:cNvSpPr/>
            <p:nvPr/>
          </p:nvSpPr>
          <p:spPr>
            <a:xfrm>
              <a:off x="1634633" y="1058969"/>
              <a:ext cx="1712700" cy="859200"/>
            </a:xfrm>
            <a:prstGeom prst="roundRect">
              <a:avLst>
                <a:gd fmla="val 4485"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232" name="Google Shape;232;p30"/>
            <p:cNvSpPr txBox="1"/>
            <p:nvPr/>
          </p:nvSpPr>
          <p:spPr>
            <a:xfrm>
              <a:off x="1973516" y="1987271"/>
              <a:ext cx="1035900" cy="2760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en-GB" sz="1300">
                  <a:solidFill>
                    <a:srgbClr val="701C7F"/>
                  </a:solidFill>
                  <a:latin typeface="Roboto"/>
                  <a:ea typeface="Roboto"/>
                  <a:cs typeface="Roboto"/>
                  <a:sym typeface="Roboto"/>
                </a:rPr>
                <a:t>Apr-Sep</a:t>
              </a:r>
              <a:endParaRPr b="1" sz="1300">
                <a:solidFill>
                  <a:srgbClr val="701C7F"/>
                </a:solidFill>
                <a:latin typeface="Roboto"/>
                <a:ea typeface="Roboto"/>
                <a:cs typeface="Roboto"/>
                <a:sym typeface="Roboto"/>
              </a:endParaRPr>
            </a:p>
          </p:txBody>
        </p:sp>
        <p:sp>
          <p:nvSpPr>
            <p:cNvPr id="233" name="Google Shape;233;p30"/>
            <p:cNvSpPr/>
            <p:nvPr/>
          </p:nvSpPr>
          <p:spPr>
            <a:xfrm rot="10800000">
              <a:off x="2448800" y="1919036"/>
              <a:ext cx="90000" cy="67500"/>
            </a:xfrm>
            <a:prstGeom prst="triangle">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4" name="Google Shape;234;p30"/>
            <p:cNvSpPr txBox="1"/>
            <p:nvPr/>
          </p:nvSpPr>
          <p:spPr>
            <a:xfrm>
              <a:off x="1659497" y="1059091"/>
              <a:ext cx="1668600" cy="8592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None/>
              </a:pPr>
              <a:br>
                <a:rPr lang="en-GB" sz="900">
                  <a:solidFill>
                    <a:schemeClr val="dk1"/>
                  </a:solidFill>
                  <a:latin typeface="Roboto"/>
                  <a:ea typeface="Roboto"/>
                  <a:cs typeface="Roboto"/>
                  <a:sym typeface="Roboto"/>
                </a:rPr>
              </a:br>
              <a:r>
                <a:rPr lang="en-GB" sz="1300">
                  <a:solidFill>
                    <a:schemeClr val="dk1"/>
                  </a:solidFill>
                  <a:latin typeface="Roboto"/>
                  <a:ea typeface="Roboto"/>
                  <a:cs typeface="Roboto"/>
                  <a:sym typeface="Roboto"/>
                </a:rPr>
                <a:t>Put together the comparison question and create website</a:t>
              </a:r>
              <a:r>
                <a:rPr lang="en-GB" sz="1500">
                  <a:solidFill>
                    <a:schemeClr val="dk1"/>
                  </a:solidFill>
                  <a:latin typeface="Calibri"/>
                  <a:ea typeface="Calibri"/>
                  <a:cs typeface="Calibri"/>
                  <a:sym typeface="Calibri"/>
                </a:rPr>
                <a:t> </a:t>
              </a:r>
              <a:endParaRPr sz="1100">
                <a:solidFill>
                  <a:schemeClr val="dk1"/>
                </a:solidFill>
                <a:latin typeface="Roboto"/>
                <a:ea typeface="Roboto"/>
                <a:cs typeface="Roboto"/>
                <a:sym typeface="Roboto"/>
              </a:endParaRPr>
            </a:p>
          </p:txBody>
        </p:sp>
        <p:sp>
          <p:nvSpPr>
            <p:cNvPr id="235" name="Google Shape;235;p30"/>
            <p:cNvSpPr/>
            <p:nvPr/>
          </p:nvSpPr>
          <p:spPr>
            <a:xfrm rot="-1789476">
              <a:off x="2410765" y="2276970"/>
              <a:ext cx="160451" cy="160451"/>
            </a:xfrm>
            <a:prstGeom prst="ellipse">
              <a:avLst/>
            </a:prstGeom>
            <a:solidFill>
              <a:srgbClr val="FFFFFF"/>
            </a:solidFill>
            <a:ln cap="flat" cmpd="sng" w="38100">
              <a:solidFill>
                <a:srgbClr val="701C7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36" name="Google Shape;236;p30"/>
          <p:cNvSpPr txBox="1"/>
          <p:nvPr/>
        </p:nvSpPr>
        <p:spPr>
          <a:xfrm>
            <a:off x="5314800" y="860775"/>
            <a:ext cx="1562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latin typeface="Average"/>
                <a:ea typeface="Average"/>
                <a:cs typeface="Average"/>
                <a:sym typeface="Average"/>
              </a:rPr>
              <a:t>Timeline</a:t>
            </a:r>
            <a:endParaRPr sz="2700">
              <a:latin typeface="Average"/>
              <a:ea typeface="Average"/>
              <a:cs typeface="Average"/>
              <a:sym typeface="Average"/>
            </a:endParaRPr>
          </a:p>
        </p:txBody>
      </p:sp>
      <p:pic>
        <p:nvPicPr>
          <p:cNvPr id="237" name="Google Shape;237;p30"/>
          <p:cNvPicPr preferRelativeResize="0"/>
          <p:nvPr/>
        </p:nvPicPr>
        <p:blipFill>
          <a:blip r:embed="rId3">
            <a:alphaModFix/>
          </a:blip>
          <a:stretch>
            <a:fillRect/>
          </a:stretch>
        </p:blipFill>
        <p:spPr>
          <a:xfrm>
            <a:off x="9823371" y="290326"/>
            <a:ext cx="2090079" cy="915299"/>
          </a:xfrm>
          <a:prstGeom prst="rect">
            <a:avLst/>
          </a:prstGeom>
          <a:noFill/>
          <a:ln>
            <a:noFill/>
          </a:ln>
        </p:spPr>
      </p:pic>
      <p:sp>
        <p:nvSpPr>
          <p:cNvPr id="238" name="Google Shape;238;p30"/>
          <p:cNvSpPr txBox="1"/>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sz="1300">
                <a:solidFill>
                  <a:srgbClr val="37474F"/>
                </a:solidFill>
                <a:latin typeface="Average"/>
                <a:ea typeface="Average"/>
                <a:cs typeface="Average"/>
                <a:sym typeface="Average"/>
              </a:rPr>
              <a:t>‹#›</a:t>
            </a:fld>
            <a:endParaRPr sz="1300">
              <a:solidFill>
                <a:srgbClr val="37474F"/>
              </a:solidFill>
              <a:latin typeface="Average"/>
              <a:ea typeface="Average"/>
              <a:cs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1"/>
          <p:cNvSpPr txBox="1"/>
          <p:nvPr>
            <p:ph type="title"/>
          </p:nvPr>
        </p:nvSpPr>
        <p:spPr>
          <a:xfrm>
            <a:off x="861150" y="2693375"/>
            <a:ext cx="10469700" cy="11481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GB" sz="4900">
                <a:solidFill>
                  <a:schemeClr val="lt2"/>
                </a:solidFill>
              </a:rPr>
              <a:t>Disabled students as change-makers</a:t>
            </a:r>
            <a:endParaRPr sz="7200">
              <a:solidFill>
                <a:schemeClr val="lt2"/>
              </a:solidFill>
            </a:endParaRPr>
          </a:p>
        </p:txBody>
      </p:sp>
      <p:sp>
        <p:nvSpPr>
          <p:cNvPr id="245" name="Google Shape;245;p31"/>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t>‹#›</a:t>
            </a:fld>
            <a:endParaRPr/>
          </a:p>
        </p:txBody>
      </p:sp>
      <p:pic>
        <p:nvPicPr>
          <p:cNvPr id="246" name="Google Shape;246;p31"/>
          <p:cNvPicPr preferRelativeResize="0"/>
          <p:nvPr/>
        </p:nvPicPr>
        <p:blipFill>
          <a:blip r:embed="rId3">
            <a:alphaModFix/>
          </a:blip>
          <a:stretch>
            <a:fillRect/>
          </a:stretch>
        </p:blipFill>
        <p:spPr>
          <a:xfrm>
            <a:off x="9867250" y="388650"/>
            <a:ext cx="2069325" cy="976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0" name="Shape 250"/>
        <p:cNvGrpSpPr/>
        <p:nvPr/>
      </p:nvGrpSpPr>
      <p:grpSpPr>
        <a:xfrm>
          <a:off x="0" y="0"/>
          <a:ext cx="0" cy="0"/>
          <a:chOff x="0" y="0"/>
          <a:chExt cx="0" cy="0"/>
        </a:xfrm>
      </p:grpSpPr>
      <p:sp>
        <p:nvSpPr>
          <p:cNvPr id="251" name="Google Shape;251;p32"/>
          <p:cNvSpPr/>
          <p:nvPr/>
        </p:nvSpPr>
        <p:spPr>
          <a:xfrm>
            <a:off x="5097616" y="637642"/>
            <a:ext cx="2050800" cy="590100"/>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Lorem Ipsum</a:t>
            </a:r>
            <a:endParaRPr sz="1900">
              <a:solidFill>
                <a:srgbClr val="FFFFFF"/>
              </a:solidFill>
            </a:endParaRPr>
          </a:p>
        </p:txBody>
      </p:sp>
      <p:sp>
        <p:nvSpPr>
          <p:cNvPr id="252" name="Google Shape;252;p32"/>
          <p:cNvSpPr/>
          <p:nvPr/>
        </p:nvSpPr>
        <p:spPr>
          <a:xfrm>
            <a:off x="2689221" y="1922231"/>
            <a:ext cx="2050800" cy="59010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Structural</a:t>
            </a:r>
            <a:endParaRPr sz="1900">
              <a:solidFill>
                <a:srgbClr val="FFFFFF"/>
              </a:solidFill>
            </a:endParaRPr>
          </a:p>
        </p:txBody>
      </p:sp>
      <p:sp>
        <p:nvSpPr>
          <p:cNvPr id="253" name="Google Shape;253;p32"/>
          <p:cNvSpPr/>
          <p:nvPr/>
        </p:nvSpPr>
        <p:spPr>
          <a:xfrm>
            <a:off x="601625" y="3260670"/>
            <a:ext cx="2050800" cy="59010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Training</a:t>
            </a:r>
            <a:endParaRPr sz="1900">
              <a:solidFill>
                <a:srgbClr val="FFFFFF"/>
              </a:solidFill>
            </a:endParaRPr>
          </a:p>
        </p:txBody>
      </p:sp>
      <p:sp>
        <p:nvSpPr>
          <p:cNvPr id="254" name="Google Shape;254;p32"/>
          <p:cNvSpPr/>
          <p:nvPr/>
        </p:nvSpPr>
        <p:spPr>
          <a:xfrm>
            <a:off x="2670666" y="3260733"/>
            <a:ext cx="2050800" cy="59010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Student voice and evaluation</a:t>
            </a:r>
            <a:endParaRPr sz="1900">
              <a:solidFill>
                <a:srgbClr val="FFFFFF"/>
              </a:solidFill>
            </a:endParaRPr>
          </a:p>
        </p:txBody>
      </p:sp>
      <p:sp>
        <p:nvSpPr>
          <p:cNvPr id="255" name="Google Shape;255;p32"/>
          <p:cNvSpPr/>
          <p:nvPr/>
        </p:nvSpPr>
        <p:spPr>
          <a:xfrm>
            <a:off x="6786963" y="3260733"/>
            <a:ext cx="2050800" cy="59010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Prevention</a:t>
            </a:r>
            <a:endParaRPr sz="1900">
              <a:solidFill>
                <a:srgbClr val="FFFFFF"/>
              </a:solidFill>
            </a:endParaRPr>
          </a:p>
        </p:txBody>
      </p:sp>
      <p:cxnSp>
        <p:nvCxnSpPr>
          <p:cNvPr id="256" name="Google Shape;256;p32"/>
          <p:cNvCxnSpPr>
            <a:stCxn id="252" idx="0"/>
            <a:endCxn id="251" idx="2"/>
          </p:cNvCxnSpPr>
          <p:nvPr/>
        </p:nvCxnSpPr>
        <p:spPr>
          <a:xfrm rot="-5400000">
            <a:off x="4571571" y="370781"/>
            <a:ext cx="694500" cy="2408400"/>
          </a:xfrm>
          <a:prstGeom prst="bentConnector3">
            <a:avLst>
              <a:gd fmla="val 49999" name="adj1"/>
            </a:avLst>
          </a:prstGeom>
          <a:noFill/>
          <a:ln cap="flat" cmpd="sng" w="9525">
            <a:solidFill>
              <a:srgbClr val="C2C2C2"/>
            </a:solidFill>
            <a:prstDash val="solid"/>
            <a:round/>
            <a:headEnd len="sm" w="sm" type="none"/>
            <a:tailEnd len="sm" w="sm" type="none"/>
          </a:ln>
        </p:spPr>
      </p:cxnSp>
      <p:cxnSp>
        <p:nvCxnSpPr>
          <p:cNvPr id="257" name="Google Shape;257;p32"/>
          <p:cNvCxnSpPr>
            <a:stCxn id="252" idx="2"/>
            <a:endCxn id="254" idx="0"/>
          </p:cNvCxnSpPr>
          <p:nvPr/>
        </p:nvCxnSpPr>
        <p:spPr>
          <a:xfrm rot="5400000">
            <a:off x="3331071" y="2877281"/>
            <a:ext cx="748500" cy="18600"/>
          </a:xfrm>
          <a:prstGeom prst="bentConnector3">
            <a:avLst>
              <a:gd fmla="val 49993" name="adj1"/>
            </a:avLst>
          </a:prstGeom>
          <a:noFill/>
          <a:ln cap="flat" cmpd="sng" w="9525">
            <a:solidFill>
              <a:srgbClr val="C2C2C2"/>
            </a:solidFill>
            <a:prstDash val="solid"/>
            <a:round/>
            <a:headEnd len="sm" w="sm" type="none"/>
            <a:tailEnd len="sm" w="sm" type="none"/>
          </a:ln>
        </p:spPr>
      </p:cxnSp>
      <p:cxnSp>
        <p:nvCxnSpPr>
          <p:cNvPr id="258" name="Google Shape;258;p32"/>
          <p:cNvCxnSpPr>
            <a:stCxn id="253" idx="0"/>
            <a:endCxn id="252" idx="2"/>
          </p:cNvCxnSpPr>
          <p:nvPr/>
        </p:nvCxnSpPr>
        <p:spPr>
          <a:xfrm rot="-5400000">
            <a:off x="2296775" y="1842720"/>
            <a:ext cx="748200" cy="2087700"/>
          </a:xfrm>
          <a:prstGeom prst="bentConnector3">
            <a:avLst>
              <a:gd fmla="val 50009" name="adj1"/>
            </a:avLst>
          </a:prstGeom>
          <a:noFill/>
          <a:ln cap="flat" cmpd="sng" w="9525">
            <a:solidFill>
              <a:srgbClr val="C2C2C2"/>
            </a:solidFill>
            <a:prstDash val="solid"/>
            <a:round/>
            <a:headEnd len="sm" w="sm" type="none"/>
            <a:tailEnd len="sm" w="sm" type="none"/>
          </a:ln>
        </p:spPr>
      </p:cxnSp>
      <p:cxnSp>
        <p:nvCxnSpPr>
          <p:cNvPr id="259" name="Google Shape;259;p32"/>
          <p:cNvCxnSpPr>
            <a:stCxn id="255" idx="0"/>
            <a:endCxn id="252" idx="2"/>
          </p:cNvCxnSpPr>
          <p:nvPr/>
        </p:nvCxnSpPr>
        <p:spPr>
          <a:xfrm flipH="1" rot="5400000">
            <a:off x="5389263" y="837633"/>
            <a:ext cx="748500" cy="4097700"/>
          </a:xfrm>
          <a:prstGeom prst="bentConnector3">
            <a:avLst>
              <a:gd fmla="val 49993" name="adj1"/>
            </a:avLst>
          </a:prstGeom>
          <a:noFill/>
          <a:ln cap="flat" cmpd="sng" w="9525">
            <a:solidFill>
              <a:srgbClr val="C2C2C2"/>
            </a:solidFill>
            <a:prstDash val="solid"/>
            <a:round/>
            <a:headEnd len="sm" w="sm" type="none"/>
            <a:tailEnd len="sm" w="sm" type="none"/>
          </a:ln>
        </p:spPr>
      </p:cxnSp>
      <p:sp>
        <p:nvSpPr>
          <p:cNvPr id="260" name="Google Shape;260;p32"/>
          <p:cNvSpPr/>
          <p:nvPr/>
        </p:nvSpPr>
        <p:spPr>
          <a:xfrm>
            <a:off x="5097616" y="637642"/>
            <a:ext cx="2050800" cy="590100"/>
          </a:xfrm>
          <a:prstGeom prst="roundRect">
            <a:avLst>
              <a:gd fmla="val 50000" name="adj"/>
            </a:avLst>
          </a:prstGeom>
          <a:solidFill>
            <a:srgbClr val="B757C9"/>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Issues/solutions</a:t>
            </a:r>
            <a:endParaRPr sz="1900">
              <a:solidFill>
                <a:srgbClr val="FFFFFF"/>
              </a:solidFill>
            </a:endParaRPr>
          </a:p>
        </p:txBody>
      </p:sp>
      <p:sp>
        <p:nvSpPr>
          <p:cNvPr id="261" name="Google Shape;261;p32"/>
          <p:cNvSpPr/>
          <p:nvPr/>
        </p:nvSpPr>
        <p:spPr>
          <a:xfrm>
            <a:off x="8261175" y="1922225"/>
            <a:ext cx="22413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Experience/student level</a:t>
            </a:r>
            <a:endParaRPr sz="1900">
              <a:solidFill>
                <a:srgbClr val="FFFFFF"/>
              </a:solidFill>
            </a:endParaRPr>
          </a:p>
        </p:txBody>
      </p:sp>
      <p:sp>
        <p:nvSpPr>
          <p:cNvPr id="262" name="Google Shape;262;p32"/>
          <p:cNvSpPr/>
          <p:nvPr/>
        </p:nvSpPr>
        <p:spPr>
          <a:xfrm>
            <a:off x="1271013" y="4599233"/>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Physical environment</a:t>
            </a:r>
            <a:endParaRPr sz="1900">
              <a:solidFill>
                <a:srgbClr val="FFFFFF"/>
              </a:solidFill>
            </a:endParaRPr>
          </a:p>
        </p:txBody>
      </p:sp>
      <p:sp>
        <p:nvSpPr>
          <p:cNvPr id="263" name="Google Shape;263;p32"/>
          <p:cNvSpPr/>
          <p:nvPr/>
        </p:nvSpPr>
        <p:spPr>
          <a:xfrm>
            <a:off x="97891" y="5338508"/>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Assessment</a:t>
            </a:r>
            <a:endParaRPr sz="1900">
              <a:solidFill>
                <a:srgbClr val="FFFFFF"/>
              </a:solidFill>
            </a:endParaRPr>
          </a:p>
        </p:txBody>
      </p:sp>
      <p:sp>
        <p:nvSpPr>
          <p:cNvPr id="264" name="Google Shape;264;p32"/>
          <p:cNvSpPr/>
          <p:nvPr/>
        </p:nvSpPr>
        <p:spPr>
          <a:xfrm>
            <a:off x="3714463" y="4599233"/>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Support</a:t>
            </a:r>
            <a:endParaRPr sz="1900">
              <a:solidFill>
                <a:srgbClr val="FFFFFF"/>
              </a:solidFill>
            </a:endParaRPr>
          </a:p>
        </p:txBody>
      </p:sp>
      <p:sp>
        <p:nvSpPr>
          <p:cNvPr id="265" name="Google Shape;265;p32"/>
          <p:cNvSpPr/>
          <p:nvPr/>
        </p:nvSpPr>
        <p:spPr>
          <a:xfrm>
            <a:off x="5091200" y="5338488"/>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Ableism</a:t>
            </a:r>
            <a:endParaRPr sz="1900">
              <a:solidFill>
                <a:srgbClr val="FFFFFF"/>
              </a:solidFill>
            </a:endParaRPr>
          </a:p>
        </p:txBody>
      </p:sp>
      <p:cxnSp>
        <p:nvCxnSpPr>
          <p:cNvPr id="266" name="Google Shape;266;p32"/>
          <p:cNvCxnSpPr>
            <a:stCxn id="260" idx="2"/>
            <a:endCxn id="261" idx="0"/>
          </p:cNvCxnSpPr>
          <p:nvPr/>
        </p:nvCxnSpPr>
        <p:spPr>
          <a:xfrm flipH="1" rot="-5400000">
            <a:off x="7405216" y="-54458"/>
            <a:ext cx="694500" cy="3258900"/>
          </a:xfrm>
          <a:prstGeom prst="bentConnector3">
            <a:avLst>
              <a:gd fmla="val 49999" name="adj1"/>
            </a:avLst>
          </a:prstGeom>
          <a:noFill/>
          <a:ln cap="flat" cmpd="sng" w="9525">
            <a:solidFill>
              <a:srgbClr val="C2C2C2"/>
            </a:solidFill>
            <a:prstDash val="solid"/>
            <a:round/>
            <a:headEnd len="sm" w="sm" type="none"/>
            <a:tailEnd len="sm" w="sm" type="none"/>
          </a:ln>
        </p:spPr>
      </p:cxnSp>
      <p:cxnSp>
        <p:nvCxnSpPr>
          <p:cNvPr id="267" name="Google Shape;267;p32"/>
          <p:cNvCxnSpPr>
            <a:stCxn id="261" idx="2"/>
            <a:endCxn id="263" idx="0"/>
          </p:cNvCxnSpPr>
          <p:nvPr/>
        </p:nvCxnSpPr>
        <p:spPr>
          <a:xfrm rot="5400000">
            <a:off x="3839475" y="-203725"/>
            <a:ext cx="2826300" cy="8258400"/>
          </a:xfrm>
          <a:prstGeom prst="bentConnector3">
            <a:avLst>
              <a:gd fmla="val 59940" name="adj1"/>
            </a:avLst>
          </a:prstGeom>
          <a:noFill/>
          <a:ln cap="flat" cmpd="sng" w="9525">
            <a:solidFill>
              <a:srgbClr val="C2C2C2"/>
            </a:solidFill>
            <a:prstDash val="solid"/>
            <a:round/>
            <a:headEnd len="sm" w="sm" type="none"/>
            <a:tailEnd len="sm" w="sm" type="none"/>
          </a:ln>
        </p:spPr>
      </p:cxnSp>
      <p:cxnSp>
        <p:nvCxnSpPr>
          <p:cNvPr id="268" name="Google Shape;268;p32"/>
          <p:cNvCxnSpPr>
            <a:stCxn id="262" idx="0"/>
            <a:endCxn id="261" idx="2"/>
          </p:cNvCxnSpPr>
          <p:nvPr/>
        </p:nvCxnSpPr>
        <p:spPr>
          <a:xfrm rot="-5400000">
            <a:off x="4795713" y="13133"/>
            <a:ext cx="2086800" cy="7085400"/>
          </a:xfrm>
          <a:prstGeom prst="bentConnector3">
            <a:avLst>
              <a:gd fmla="val 18247" name="adj1"/>
            </a:avLst>
          </a:prstGeom>
          <a:noFill/>
          <a:ln cap="flat" cmpd="sng" w="9525">
            <a:solidFill>
              <a:srgbClr val="C2C2C2"/>
            </a:solidFill>
            <a:prstDash val="solid"/>
            <a:round/>
            <a:headEnd len="sm" w="sm" type="none"/>
            <a:tailEnd len="sm" w="sm" type="none"/>
          </a:ln>
        </p:spPr>
      </p:cxnSp>
      <p:cxnSp>
        <p:nvCxnSpPr>
          <p:cNvPr id="269" name="Google Shape;269;p32"/>
          <p:cNvCxnSpPr>
            <a:stCxn id="261" idx="2"/>
            <a:endCxn id="265" idx="0"/>
          </p:cNvCxnSpPr>
          <p:nvPr/>
        </p:nvCxnSpPr>
        <p:spPr>
          <a:xfrm rot="5400000">
            <a:off x="6336075" y="2292875"/>
            <a:ext cx="2826300" cy="3265200"/>
          </a:xfrm>
          <a:prstGeom prst="bentConnector3">
            <a:avLst>
              <a:gd fmla="val 61219" name="adj1"/>
            </a:avLst>
          </a:prstGeom>
          <a:noFill/>
          <a:ln cap="flat" cmpd="sng" w="9525">
            <a:solidFill>
              <a:srgbClr val="C2C2C2"/>
            </a:solidFill>
            <a:prstDash val="solid"/>
            <a:round/>
            <a:headEnd len="sm" w="sm" type="none"/>
            <a:tailEnd len="sm" w="sm" type="none"/>
          </a:ln>
        </p:spPr>
      </p:cxnSp>
      <p:cxnSp>
        <p:nvCxnSpPr>
          <p:cNvPr id="270" name="Google Shape;270;p32"/>
          <p:cNvCxnSpPr>
            <a:stCxn id="264" idx="0"/>
            <a:endCxn id="261" idx="2"/>
          </p:cNvCxnSpPr>
          <p:nvPr/>
        </p:nvCxnSpPr>
        <p:spPr>
          <a:xfrm rot="-5400000">
            <a:off x="6017413" y="1234883"/>
            <a:ext cx="2086800" cy="4641900"/>
          </a:xfrm>
          <a:prstGeom prst="bentConnector3">
            <a:avLst>
              <a:gd fmla="val 18825" name="adj1"/>
            </a:avLst>
          </a:prstGeom>
          <a:noFill/>
          <a:ln cap="flat" cmpd="sng" w="9525">
            <a:solidFill>
              <a:srgbClr val="C2C2C2"/>
            </a:solidFill>
            <a:prstDash val="solid"/>
            <a:round/>
            <a:headEnd len="sm" w="sm" type="none"/>
            <a:tailEnd len="sm" w="sm" type="none"/>
          </a:ln>
        </p:spPr>
      </p:cxnSp>
      <p:sp>
        <p:nvSpPr>
          <p:cNvPr id="271" name="Google Shape;271;p32"/>
          <p:cNvSpPr/>
          <p:nvPr/>
        </p:nvSpPr>
        <p:spPr>
          <a:xfrm>
            <a:off x="6157925" y="4599220"/>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Teaching</a:t>
            </a:r>
            <a:endParaRPr sz="1900">
              <a:solidFill>
                <a:srgbClr val="FFFFFF"/>
              </a:solidFill>
            </a:endParaRPr>
          </a:p>
        </p:txBody>
      </p:sp>
      <p:sp>
        <p:nvSpPr>
          <p:cNvPr id="272" name="Google Shape;272;p32"/>
          <p:cNvSpPr/>
          <p:nvPr/>
        </p:nvSpPr>
        <p:spPr>
          <a:xfrm>
            <a:off x="4739716" y="3260720"/>
            <a:ext cx="2050800" cy="590100"/>
          </a:xfrm>
          <a:prstGeom prst="roundRect">
            <a:avLst>
              <a:gd fmla="val 50000" name="adj"/>
            </a:avLst>
          </a:prstGeom>
          <a:solidFill>
            <a:srgbClr val="701C7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Structure</a:t>
            </a:r>
            <a:endParaRPr sz="1900">
              <a:solidFill>
                <a:srgbClr val="FFFFFF"/>
              </a:solidFill>
            </a:endParaRPr>
          </a:p>
        </p:txBody>
      </p:sp>
      <p:cxnSp>
        <p:nvCxnSpPr>
          <p:cNvPr id="273" name="Google Shape;273;p32"/>
          <p:cNvCxnSpPr>
            <a:stCxn id="252" idx="2"/>
            <a:endCxn id="272" idx="0"/>
          </p:cNvCxnSpPr>
          <p:nvPr/>
        </p:nvCxnSpPr>
        <p:spPr>
          <a:xfrm flipH="1" rot="-5400000">
            <a:off x="4365621" y="1861331"/>
            <a:ext cx="748500" cy="2050500"/>
          </a:xfrm>
          <a:prstGeom prst="bentConnector3">
            <a:avLst>
              <a:gd fmla="val 49993" name="adj1"/>
            </a:avLst>
          </a:prstGeom>
          <a:noFill/>
          <a:ln cap="flat" cmpd="sng" w="9525">
            <a:solidFill>
              <a:srgbClr val="C2C2C2"/>
            </a:solidFill>
            <a:prstDash val="solid"/>
            <a:round/>
            <a:headEnd len="sm" w="sm" type="none"/>
            <a:tailEnd len="sm" w="sm" type="none"/>
          </a:ln>
        </p:spPr>
      </p:cxnSp>
      <p:cxnSp>
        <p:nvCxnSpPr>
          <p:cNvPr id="274" name="Google Shape;274;p32"/>
          <p:cNvCxnSpPr>
            <a:stCxn id="261" idx="2"/>
            <a:endCxn id="271" idx="0"/>
          </p:cNvCxnSpPr>
          <p:nvPr/>
        </p:nvCxnSpPr>
        <p:spPr>
          <a:xfrm rot="5400000">
            <a:off x="7239225" y="2456525"/>
            <a:ext cx="2086800" cy="2198400"/>
          </a:xfrm>
          <a:prstGeom prst="bentConnector3">
            <a:avLst>
              <a:gd fmla="val 81758" name="adj1"/>
            </a:avLst>
          </a:prstGeom>
          <a:noFill/>
          <a:ln cap="flat" cmpd="sng" w="9525">
            <a:solidFill>
              <a:srgbClr val="C2C2C2"/>
            </a:solidFill>
            <a:prstDash val="solid"/>
            <a:round/>
            <a:headEnd len="sm" w="sm" type="none"/>
            <a:tailEnd len="sm" w="sm" type="none"/>
          </a:ln>
        </p:spPr>
      </p:cxnSp>
      <p:pic>
        <p:nvPicPr>
          <p:cNvPr id="275" name="Google Shape;275;p32"/>
          <p:cNvPicPr preferRelativeResize="0"/>
          <p:nvPr/>
        </p:nvPicPr>
        <p:blipFill>
          <a:blip r:embed="rId3">
            <a:alphaModFix/>
          </a:blip>
          <a:stretch>
            <a:fillRect/>
          </a:stretch>
        </p:blipFill>
        <p:spPr>
          <a:xfrm>
            <a:off x="9711883" y="475051"/>
            <a:ext cx="2090079" cy="915299"/>
          </a:xfrm>
          <a:prstGeom prst="rect">
            <a:avLst/>
          </a:prstGeom>
          <a:noFill/>
          <a:ln>
            <a:noFill/>
          </a:ln>
        </p:spPr>
      </p:pic>
      <p:sp>
        <p:nvSpPr>
          <p:cNvPr id="276" name="Google Shape;276;p32"/>
          <p:cNvSpPr txBox="1"/>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sz="1300">
                <a:solidFill>
                  <a:srgbClr val="CACACA"/>
                </a:solidFill>
                <a:latin typeface="Average"/>
                <a:ea typeface="Average"/>
                <a:cs typeface="Average"/>
                <a:sym typeface="Average"/>
              </a:rPr>
              <a:t>‹#›</a:t>
            </a:fld>
            <a:endParaRPr sz="1300">
              <a:solidFill>
                <a:srgbClr val="CACACA"/>
              </a:solidFill>
              <a:latin typeface="Average"/>
              <a:ea typeface="Average"/>
              <a:cs typeface="Average"/>
              <a:sym typeface="Average"/>
            </a:endParaRPr>
          </a:p>
        </p:txBody>
      </p:sp>
      <p:sp>
        <p:nvSpPr>
          <p:cNvPr id="277" name="Google Shape;277;p32"/>
          <p:cNvSpPr/>
          <p:nvPr/>
        </p:nvSpPr>
        <p:spPr>
          <a:xfrm>
            <a:off x="2594538" y="5338488"/>
            <a:ext cx="2050800" cy="590100"/>
          </a:xfrm>
          <a:prstGeom prst="roundRect">
            <a:avLst>
              <a:gd fmla="val 50000" name="adj"/>
            </a:avLst>
          </a:prstGeom>
          <a:solidFill>
            <a:srgbClr val="55156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300">
                <a:solidFill>
                  <a:srgbClr val="FFFFFF"/>
                </a:solidFill>
                <a:latin typeface="Roboto"/>
                <a:ea typeface="Roboto"/>
                <a:cs typeface="Roboto"/>
                <a:sym typeface="Roboto"/>
              </a:rPr>
              <a:t>Wellness</a:t>
            </a:r>
            <a:endParaRPr sz="1900">
              <a:solidFill>
                <a:srgbClr val="FFFFFF"/>
              </a:solidFill>
            </a:endParaRPr>
          </a:p>
        </p:txBody>
      </p:sp>
      <p:cxnSp>
        <p:nvCxnSpPr>
          <p:cNvPr id="278" name="Google Shape;278;p32"/>
          <p:cNvCxnSpPr>
            <a:stCxn id="261" idx="2"/>
            <a:endCxn id="277" idx="0"/>
          </p:cNvCxnSpPr>
          <p:nvPr/>
        </p:nvCxnSpPr>
        <p:spPr>
          <a:xfrm rot="5400000">
            <a:off x="5087775" y="1044575"/>
            <a:ext cx="2826300" cy="5761800"/>
          </a:xfrm>
          <a:prstGeom prst="bentConnector3">
            <a:avLst>
              <a:gd fmla="val 60792" name="adj1"/>
            </a:avLst>
          </a:prstGeom>
          <a:noFill/>
          <a:ln cap="flat" cmpd="sng" w="9525">
            <a:solidFill>
              <a:srgbClr val="C2C2C2"/>
            </a:solidFill>
            <a:prstDash val="solid"/>
            <a:round/>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3" name="Shape 283"/>
        <p:cNvGrpSpPr/>
        <p:nvPr/>
      </p:nvGrpSpPr>
      <p:grpSpPr>
        <a:xfrm>
          <a:off x="0" y="0"/>
          <a:ext cx="0" cy="0"/>
          <a:chOff x="0" y="0"/>
          <a:chExt cx="0" cy="0"/>
        </a:xfrm>
      </p:grpSpPr>
      <p:sp>
        <p:nvSpPr>
          <p:cNvPr id="284" name="Google Shape;284;p33"/>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a:solidFill>
                  <a:schemeClr val="lt1"/>
                </a:solidFill>
              </a:rPr>
              <a:t>‹#›</a:t>
            </a:fld>
            <a:endParaRPr>
              <a:solidFill>
                <a:schemeClr val="lt1"/>
              </a:solidFill>
            </a:endParaRPr>
          </a:p>
        </p:txBody>
      </p:sp>
      <p:sp>
        <p:nvSpPr>
          <p:cNvPr id="285" name="Google Shape;285;p33"/>
          <p:cNvSpPr txBox="1"/>
          <p:nvPr/>
        </p:nvSpPr>
        <p:spPr>
          <a:xfrm>
            <a:off x="4507350" y="1205625"/>
            <a:ext cx="31773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latin typeface="Average"/>
                <a:ea typeface="Average"/>
                <a:cs typeface="Average"/>
                <a:sym typeface="Average"/>
              </a:rPr>
              <a:t>Co-creation sessions</a:t>
            </a:r>
            <a:endParaRPr sz="2700">
              <a:latin typeface="Average"/>
              <a:ea typeface="Average"/>
              <a:cs typeface="Average"/>
              <a:sym typeface="Average"/>
            </a:endParaRPr>
          </a:p>
        </p:txBody>
      </p:sp>
      <p:pic>
        <p:nvPicPr>
          <p:cNvPr id="286" name="Google Shape;286;p33"/>
          <p:cNvPicPr preferRelativeResize="0"/>
          <p:nvPr/>
        </p:nvPicPr>
        <p:blipFill>
          <a:blip r:embed="rId3">
            <a:alphaModFix/>
          </a:blip>
          <a:stretch>
            <a:fillRect/>
          </a:stretch>
        </p:blipFill>
        <p:spPr>
          <a:xfrm>
            <a:off x="9615546" y="475051"/>
            <a:ext cx="2090079" cy="915299"/>
          </a:xfrm>
          <a:prstGeom prst="rect">
            <a:avLst/>
          </a:prstGeom>
          <a:noFill/>
          <a:ln>
            <a:noFill/>
          </a:ln>
        </p:spPr>
      </p:pic>
      <p:graphicFrame>
        <p:nvGraphicFramePr>
          <p:cNvPr id="287" name="Google Shape;287;p33"/>
          <p:cNvGraphicFramePr/>
          <p:nvPr/>
        </p:nvGraphicFramePr>
        <p:xfrm>
          <a:off x="3503238" y="2640100"/>
          <a:ext cx="3000000" cy="3000000"/>
        </p:xfrm>
        <a:graphic>
          <a:graphicData uri="http://schemas.openxmlformats.org/drawingml/2006/table">
            <a:tbl>
              <a:tblPr>
                <a:noFill/>
                <a:tableStyleId>{7FDD47A1-0BD4-4153-8383-50FB860A6C04}</a:tableStyleId>
              </a:tblPr>
              <a:tblGrid>
                <a:gridCol w="1265950"/>
                <a:gridCol w="3919575"/>
              </a:tblGrid>
              <a:tr h="396200">
                <a:tc>
                  <a:txBody>
                    <a:bodyPr/>
                    <a:lstStyle/>
                    <a:p>
                      <a:pPr indent="0" lvl="0" marL="0" rtl="0" algn="l">
                        <a:lnSpc>
                          <a:spcPct val="115000"/>
                        </a:lnSpc>
                        <a:spcBef>
                          <a:spcPts val="1200"/>
                        </a:spcBef>
                        <a:spcAft>
                          <a:spcPts val="1200"/>
                        </a:spcAft>
                        <a:buNone/>
                      </a:pPr>
                      <a:r>
                        <a:rPr lang="en-GB"/>
                        <a:t>April 15</a:t>
                      </a:r>
                      <a:r>
                        <a:rPr baseline="30000" lang="en-GB"/>
                        <a:t>th</a:t>
                      </a:r>
                      <a:r>
                        <a:rPr lang="en-GB"/>
                        <a:t> </a:t>
                      </a:r>
                      <a:endParaRPr sz="1700"/>
                    </a:p>
                  </a:txBody>
                  <a:tcPr marT="91425" marB="91425" marR="91425" marL="91425"/>
                </a:tc>
                <a:tc>
                  <a:txBody>
                    <a:bodyPr/>
                    <a:lstStyle/>
                    <a:p>
                      <a:pPr indent="0" lvl="0" marL="0" rtl="0" algn="l">
                        <a:lnSpc>
                          <a:spcPct val="115000"/>
                        </a:lnSpc>
                        <a:spcBef>
                          <a:spcPts val="1200"/>
                        </a:spcBef>
                        <a:spcAft>
                          <a:spcPts val="1200"/>
                        </a:spcAft>
                        <a:buNone/>
                      </a:pPr>
                      <a:r>
                        <a:rPr lang="en-GB"/>
                        <a:t>P</a:t>
                      </a:r>
                      <a:r>
                        <a:rPr lang="en-GB"/>
                        <a:t>hysical environment</a:t>
                      </a:r>
                      <a:endParaRPr sz="1700"/>
                    </a:p>
                  </a:txBody>
                  <a:tcPr marT="91425" marB="91425" marR="91425" marL="91425"/>
                </a:tc>
              </a:tr>
              <a:tr h="396200">
                <a:tc>
                  <a:txBody>
                    <a:bodyPr/>
                    <a:lstStyle/>
                    <a:p>
                      <a:pPr indent="0" lvl="0" marL="0" rtl="0" algn="l">
                        <a:lnSpc>
                          <a:spcPct val="115000"/>
                        </a:lnSpc>
                        <a:spcBef>
                          <a:spcPts val="1200"/>
                        </a:spcBef>
                        <a:spcAft>
                          <a:spcPts val="1200"/>
                        </a:spcAft>
                        <a:buNone/>
                      </a:pPr>
                      <a:r>
                        <a:rPr lang="en-GB"/>
                        <a:t>May 16</a:t>
                      </a:r>
                      <a:r>
                        <a:rPr baseline="30000" lang="en-GB"/>
                        <a:t>th</a:t>
                      </a:r>
                      <a:endParaRPr sz="1700"/>
                    </a:p>
                  </a:txBody>
                  <a:tcPr marT="91425" marB="91425" marR="91425" marL="91425"/>
                </a:tc>
                <a:tc>
                  <a:txBody>
                    <a:bodyPr/>
                    <a:lstStyle/>
                    <a:p>
                      <a:pPr indent="0" lvl="0" marL="0" rtl="0" algn="l">
                        <a:lnSpc>
                          <a:spcPct val="115000"/>
                        </a:lnSpc>
                        <a:spcBef>
                          <a:spcPts val="1200"/>
                        </a:spcBef>
                        <a:spcAft>
                          <a:spcPts val="1200"/>
                        </a:spcAft>
                        <a:buNone/>
                      </a:pPr>
                      <a:r>
                        <a:rPr lang="en-GB"/>
                        <a:t>The law</a:t>
                      </a:r>
                      <a:endParaRPr sz="1700"/>
                    </a:p>
                  </a:txBody>
                  <a:tcPr marT="91425" marB="91425" marR="91425" marL="91425"/>
                </a:tc>
              </a:tr>
              <a:tr h="396200">
                <a:tc>
                  <a:txBody>
                    <a:bodyPr/>
                    <a:lstStyle/>
                    <a:p>
                      <a:pPr indent="0" lvl="0" marL="0" rtl="0" algn="l">
                        <a:lnSpc>
                          <a:spcPct val="115000"/>
                        </a:lnSpc>
                        <a:spcBef>
                          <a:spcPts val="1200"/>
                        </a:spcBef>
                        <a:spcAft>
                          <a:spcPts val="1200"/>
                        </a:spcAft>
                        <a:buNone/>
                      </a:pPr>
                      <a:r>
                        <a:rPr lang="en-GB"/>
                        <a:t>June 6</a:t>
                      </a:r>
                      <a:r>
                        <a:rPr baseline="30000" lang="en-GB"/>
                        <a:t>th</a:t>
                      </a:r>
                      <a:r>
                        <a:rPr lang="en-GB"/>
                        <a:t> </a:t>
                      </a:r>
                      <a:endParaRPr sz="1700"/>
                    </a:p>
                  </a:txBody>
                  <a:tcPr marT="91425" marB="91425" marR="91425" marL="91425"/>
                </a:tc>
                <a:tc>
                  <a:txBody>
                    <a:bodyPr/>
                    <a:lstStyle/>
                    <a:p>
                      <a:pPr indent="0" lvl="0" marL="0" rtl="0" algn="l">
                        <a:lnSpc>
                          <a:spcPct val="115000"/>
                        </a:lnSpc>
                        <a:spcBef>
                          <a:spcPts val="1200"/>
                        </a:spcBef>
                        <a:spcAft>
                          <a:spcPts val="1200"/>
                        </a:spcAft>
                        <a:buNone/>
                      </a:pPr>
                      <a:r>
                        <a:rPr lang="en-GB"/>
                        <a:t>Administrative burden and complaints</a:t>
                      </a:r>
                      <a:endParaRPr sz="1700"/>
                    </a:p>
                  </a:txBody>
                  <a:tcPr marT="91425" marB="91425" marR="91425" marL="91425"/>
                </a:tc>
              </a:tr>
              <a:tr h="396200">
                <a:tc>
                  <a:txBody>
                    <a:bodyPr/>
                    <a:lstStyle/>
                    <a:p>
                      <a:pPr indent="0" lvl="0" marL="0" rtl="0" algn="l">
                        <a:lnSpc>
                          <a:spcPct val="115000"/>
                        </a:lnSpc>
                        <a:spcBef>
                          <a:spcPts val="1200"/>
                        </a:spcBef>
                        <a:spcAft>
                          <a:spcPts val="1200"/>
                        </a:spcAft>
                        <a:buNone/>
                      </a:pPr>
                      <a:r>
                        <a:rPr lang="en-GB"/>
                        <a:t>July 4</a:t>
                      </a:r>
                      <a:r>
                        <a:rPr baseline="30000" lang="en-GB"/>
                        <a:t>th</a:t>
                      </a:r>
                      <a:endParaRPr sz="1700"/>
                    </a:p>
                  </a:txBody>
                  <a:tcPr marT="91425" marB="91425" marR="91425" marL="91425"/>
                </a:tc>
                <a:tc>
                  <a:txBody>
                    <a:bodyPr/>
                    <a:lstStyle/>
                    <a:p>
                      <a:pPr indent="0" lvl="0" marL="0" rtl="0" algn="l">
                        <a:lnSpc>
                          <a:spcPct val="115000"/>
                        </a:lnSpc>
                        <a:spcBef>
                          <a:spcPts val="1200"/>
                        </a:spcBef>
                        <a:spcAft>
                          <a:spcPts val="1200"/>
                        </a:spcAft>
                        <a:buNone/>
                      </a:pPr>
                      <a:r>
                        <a:rPr lang="en-GB"/>
                        <a:t>Attitudes of staff and students</a:t>
                      </a:r>
                      <a:endParaRPr sz="1700"/>
                    </a:p>
                  </a:txBody>
                  <a:tcPr marT="91425" marB="91425" marR="91425" marL="91425"/>
                </a:tc>
              </a:tr>
              <a:tr h="437400">
                <a:tc>
                  <a:txBody>
                    <a:bodyPr/>
                    <a:lstStyle/>
                    <a:p>
                      <a:pPr indent="0" lvl="0" marL="0" rtl="0" algn="l">
                        <a:lnSpc>
                          <a:spcPct val="115000"/>
                        </a:lnSpc>
                        <a:spcBef>
                          <a:spcPts val="1200"/>
                        </a:spcBef>
                        <a:spcAft>
                          <a:spcPts val="1200"/>
                        </a:spcAft>
                        <a:buNone/>
                      </a:pPr>
                      <a:r>
                        <a:rPr lang="en-GB"/>
                        <a:t>July</a:t>
                      </a:r>
                      <a:r>
                        <a:rPr lang="en-GB"/>
                        <a:t> 31</a:t>
                      </a:r>
                      <a:r>
                        <a:rPr baseline="30000" lang="en-GB"/>
                        <a:t>st</a:t>
                      </a:r>
                      <a:r>
                        <a:rPr lang="en-GB"/>
                        <a:t> </a:t>
                      </a:r>
                      <a:endParaRPr sz="1700"/>
                    </a:p>
                  </a:txBody>
                  <a:tcPr marT="91425" marB="91425" marR="91425" marL="91425"/>
                </a:tc>
                <a:tc>
                  <a:txBody>
                    <a:bodyPr/>
                    <a:lstStyle/>
                    <a:p>
                      <a:pPr indent="0" lvl="0" marL="0" rtl="0" algn="l">
                        <a:lnSpc>
                          <a:spcPct val="115000"/>
                        </a:lnSpc>
                        <a:spcBef>
                          <a:spcPts val="1200"/>
                        </a:spcBef>
                        <a:spcAft>
                          <a:spcPts val="1200"/>
                        </a:spcAft>
                        <a:buNone/>
                      </a:pPr>
                      <a:r>
                        <a:rPr lang="en-GB"/>
                        <a:t>Accessible teaching, assessment and support</a:t>
                      </a:r>
                      <a:endParaRPr sz="1700"/>
                    </a:p>
                  </a:txBody>
                  <a:tcPr marT="91425" marB="91425" marR="91425" marL="91425"/>
                </a:tc>
              </a:tr>
              <a:tr h="426700">
                <a:tc>
                  <a:txBody>
                    <a:bodyPr/>
                    <a:lstStyle/>
                    <a:p>
                      <a:pPr indent="0" lvl="0" marL="0" rtl="0" algn="l">
                        <a:lnSpc>
                          <a:spcPct val="115000"/>
                        </a:lnSpc>
                        <a:spcBef>
                          <a:spcPts val="1200"/>
                        </a:spcBef>
                        <a:spcAft>
                          <a:spcPts val="1200"/>
                        </a:spcAft>
                        <a:buNone/>
                      </a:pPr>
                      <a:r>
                        <a:rPr lang="en-GB"/>
                        <a:t>Sept</a:t>
                      </a:r>
                      <a:r>
                        <a:rPr lang="en-GB"/>
                        <a:t> 5</a:t>
                      </a:r>
                      <a:r>
                        <a:rPr baseline="30000" lang="en-GB"/>
                        <a:t>th</a:t>
                      </a:r>
                      <a:r>
                        <a:rPr lang="en-GB"/>
                        <a:t> </a:t>
                      </a:r>
                      <a:endParaRPr sz="1700"/>
                    </a:p>
                  </a:txBody>
                  <a:tcPr marT="91425" marB="91425" marR="91425" marL="91425"/>
                </a:tc>
                <a:tc>
                  <a:txBody>
                    <a:bodyPr/>
                    <a:lstStyle/>
                    <a:p>
                      <a:pPr indent="0" lvl="0" marL="0" rtl="0" algn="l">
                        <a:spcBef>
                          <a:spcPts val="0"/>
                        </a:spcBef>
                        <a:spcAft>
                          <a:spcPts val="0"/>
                        </a:spcAft>
                        <a:buNone/>
                      </a:pPr>
                      <a:r>
                        <a:rPr lang="en-GB"/>
                        <a:t>Good and bad structures</a:t>
                      </a:r>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4"/>
          <p:cNvSpPr txBox="1"/>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sz="1300">
                <a:solidFill>
                  <a:srgbClr val="CACACA"/>
                </a:solidFill>
                <a:latin typeface="Average"/>
                <a:ea typeface="Average"/>
                <a:cs typeface="Average"/>
                <a:sym typeface="Average"/>
              </a:rPr>
              <a:t>‹#›</a:t>
            </a:fld>
            <a:endParaRPr sz="1300">
              <a:solidFill>
                <a:srgbClr val="CACACA"/>
              </a:solidFill>
              <a:latin typeface="Average"/>
              <a:ea typeface="Average"/>
              <a:cs typeface="Average"/>
              <a:sym typeface="Average"/>
            </a:endParaRPr>
          </a:p>
        </p:txBody>
      </p:sp>
      <p:sp>
        <p:nvSpPr>
          <p:cNvPr id="293" name="Google Shape;293;p34"/>
          <p:cNvSpPr txBox="1"/>
          <p:nvPr>
            <p:ph idx="4294967295" type="title"/>
          </p:nvPr>
        </p:nvSpPr>
        <p:spPr>
          <a:xfrm>
            <a:off x="2640300" y="2854950"/>
            <a:ext cx="6911400" cy="11481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GB" sz="4900">
                <a:solidFill>
                  <a:schemeClr val="lt2"/>
                </a:solidFill>
              </a:rPr>
              <a:t>contact@disabledstudents.co.uk</a:t>
            </a:r>
            <a:endParaRPr sz="7200">
              <a:solidFill>
                <a:schemeClr val="lt2"/>
              </a:solidFill>
            </a:endParaRPr>
          </a:p>
        </p:txBody>
      </p:sp>
      <p:pic>
        <p:nvPicPr>
          <p:cNvPr id="294" name="Google Shape;294;p34"/>
          <p:cNvPicPr preferRelativeResize="0"/>
          <p:nvPr/>
        </p:nvPicPr>
        <p:blipFill>
          <a:blip r:embed="rId3">
            <a:alphaModFix/>
          </a:blip>
          <a:stretch>
            <a:fillRect/>
          </a:stretch>
        </p:blipFill>
        <p:spPr>
          <a:xfrm>
            <a:off x="9774875" y="481025"/>
            <a:ext cx="2069325" cy="976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5"/>
          <p:cNvSpPr txBox="1"/>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None/>
            </a:pPr>
            <a:fld id="{00000000-1234-1234-1234-123412341234}" type="slidenum">
              <a:rPr lang="en-GB" sz="1300">
                <a:solidFill>
                  <a:srgbClr val="CACACA"/>
                </a:solidFill>
                <a:latin typeface="Average"/>
                <a:ea typeface="Average"/>
                <a:cs typeface="Average"/>
                <a:sym typeface="Average"/>
              </a:rPr>
              <a:t>‹#›</a:t>
            </a:fld>
            <a:endParaRPr sz="1300">
              <a:solidFill>
                <a:srgbClr val="CACACA"/>
              </a:solidFill>
              <a:latin typeface="Average"/>
              <a:ea typeface="Average"/>
              <a:cs typeface="Average"/>
              <a:sym typeface="Average"/>
            </a:endParaRPr>
          </a:p>
        </p:txBody>
      </p:sp>
      <p:pic>
        <p:nvPicPr>
          <p:cNvPr id="300" name="Google Shape;300;p35"/>
          <p:cNvPicPr preferRelativeResize="0"/>
          <p:nvPr/>
        </p:nvPicPr>
        <p:blipFill>
          <a:blip r:embed="rId3">
            <a:alphaModFix/>
          </a:blip>
          <a:stretch>
            <a:fillRect/>
          </a:stretch>
        </p:blipFill>
        <p:spPr>
          <a:xfrm>
            <a:off x="4470350" y="3810000"/>
            <a:ext cx="3251300" cy="1533625"/>
          </a:xfrm>
          <a:prstGeom prst="rect">
            <a:avLst/>
          </a:prstGeom>
          <a:noFill/>
          <a:ln>
            <a:noFill/>
          </a:ln>
        </p:spPr>
      </p:pic>
      <p:sp>
        <p:nvSpPr>
          <p:cNvPr id="301" name="Google Shape;301;p35"/>
          <p:cNvSpPr txBox="1"/>
          <p:nvPr>
            <p:ph idx="4294967295" type="title"/>
          </p:nvPr>
        </p:nvSpPr>
        <p:spPr>
          <a:xfrm>
            <a:off x="1931100" y="1481525"/>
            <a:ext cx="8329800" cy="2005200"/>
          </a:xfrm>
          <a:prstGeom prst="rect">
            <a:avLst/>
          </a:prstGeom>
        </p:spPr>
        <p:txBody>
          <a:bodyPr anchorCtr="0" anchor="t" bIns="121900" lIns="121900" spcFirstLastPara="1" rIns="121900" wrap="square" tIns="121900">
            <a:normAutofit/>
          </a:bodyPr>
          <a:lstStyle/>
          <a:p>
            <a:pPr indent="0" lvl="0" marL="0" rtl="0" algn="ctr">
              <a:lnSpc>
                <a:spcPct val="80000"/>
              </a:lnSpc>
              <a:spcBef>
                <a:spcPts val="0"/>
              </a:spcBef>
              <a:spcAft>
                <a:spcPts val="0"/>
              </a:spcAft>
              <a:buClr>
                <a:srgbClr val="F2F2F2"/>
              </a:buClr>
              <a:buSzPts val="5000"/>
              <a:buFont typeface="Corbel"/>
              <a:buNone/>
            </a:pPr>
            <a:r>
              <a:rPr lang="en-GB" sz="6400">
                <a:solidFill>
                  <a:schemeClr val="lt2"/>
                </a:solidFill>
              </a:rPr>
              <a:t>The University Accessibility Comparison Project</a:t>
            </a:r>
            <a:endParaRPr sz="6400">
              <a:solidFill>
                <a:schemeClr val="lt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